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34"/>
  </p:notesMasterIdLst>
  <p:sldIdLst>
    <p:sldId id="256" r:id="rId2"/>
    <p:sldId id="257" r:id="rId3"/>
    <p:sldId id="258" r:id="rId4"/>
    <p:sldId id="259" r:id="rId5"/>
    <p:sldId id="261" r:id="rId6"/>
    <p:sldId id="263" r:id="rId7"/>
    <p:sldId id="311" r:id="rId8"/>
    <p:sldId id="312" r:id="rId9"/>
    <p:sldId id="265" r:id="rId10"/>
    <p:sldId id="266" r:id="rId11"/>
    <p:sldId id="267" r:id="rId12"/>
    <p:sldId id="274" r:id="rId13"/>
    <p:sldId id="268" r:id="rId14"/>
    <p:sldId id="269" r:id="rId15"/>
    <p:sldId id="270" r:id="rId16"/>
    <p:sldId id="280" r:id="rId17"/>
    <p:sldId id="271" r:id="rId18"/>
    <p:sldId id="276" r:id="rId19"/>
    <p:sldId id="313" r:id="rId20"/>
    <p:sldId id="279" r:id="rId21"/>
    <p:sldId id="314" r:id="rId22"/>
    <p:sldId id="273" r:id="rId23"/>
    <p:sldId id="315" r:id="rId24"/>
    <p:sldId id="316" r:id="rId25"/>
    <p:sldId id="272" r:id="rId26"/>
    <p:sldId id="317" r:id="rId27"/>
    <p:sldId id="319" r:id="rId28"/>
    <p:sldId id="285" r:id="rId29"/>
    <p:sldId id="320" r:id="rId30"/>
    <p:sldId id="286" r:id="rId31"/>
    <p:sldId id="321" r:id="rId32"/>
    <p:sldId id="290" r:id="rId33"/>
  </p:sldIdLst>
  <p:sldSz cx="9144000" cy="5143500" type="screen16x9"/>
  <p:notesSz cx="6858000" cy="9144000"/>
  <p:embeddedFontLst>
    <p:embeddedFont>
      <p:font typeface="Bebas Neue" panose="020B0604020202020204" charset="0"/>
      <p:regular r:id="rId35"/>
    </p:embeddedFont>
    <p:embeddedFont>
      <p:font typeface="Fira Sans Extra Condensed Medium" panose="020B0604020202020204" charset="0"/>
      <p:regular r:id="rId36"/>
      <p:bold r:id="rId37"/>
      <p:italic r:id="rId38"/>
      <p:boldItalic r:id="rId39"/>
    </p:embeddedFont>
    <p:embeddedFont>
      <p:font typeface="Fredoka One" panose="020B0604020202020204" charset="0"/>
      <p:regular r:id="rId40"/>
    </p:embeddedFont>
    <p:embeddedFont>
      <p:font typeface="Helvetica" panose="020B0604020202020204" pitchFamily="34" charset="0"/>
      <p:regular r:id="rId41"/>
      <p:bold r:id="rId42"/>
      <p:italic r:id="rId43"/>
      <p:boldItalic r:id="rId44"/>
    </p:embeddedFont>
    <p:embeddedFont>
      <p:font typeface="Helvetica Neue" panose="020B0604020202020204" charset="0"/>
      <p:regular r:id="rId45"/>
      <p:bold r:id="rId46"/>
      <p:italic r:id="rId47"/>
      <p:boldItalic r:id="rId48"/>
    </p:embeddedFont>
    <p:embeddedFont>
      <p:font typeface="Open Sans" panose="020B0604020202020204" charset="0"/>
      <p:regular r:id="rId49"/>
      <p:bold r:id="rId50"/>
      <p:italic r:id="rId51"/>
      <p:boldItalic r:id="rId52"/>
    </p:embeddedFont>
    <p:embeddedFont>
      <p:font typeface="Roboto Slab Light" panose="020B0604020202020204" charset="0"/>
      <p:regular r:id="rId53"/>
      <p:bold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541B"/>
    <a:srgbClr val="F483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89D10F-0D35-4E0A-A648-68FE21FC864B}">
  <a:tblStyle styleId="{6D89D10F-0D35-4E0A-A648-68FE21FC864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556" autoAdjust="0"/>
  </p:normalViewPr>
  <p:slideViewPr>
    <p:cSldViewPr snapToGrid="0">
      <p:cViewPr varScale="1">
        <p:scale>
          <a:sx n="95" d="100"/>
          <a:sy n="95" d="100"/>
        </p:scale>
        <p:origin x="81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a6f660f5a9_0_200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a6f660f5a9_0_200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ab1fd51f2b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ab1fd51f2b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ab1fd51f2b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ab1fd51f2b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ab1fd51f2b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ab1fd51f2b_0_9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ab1fd51f2b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2" name="Google Shape;902;gab1fd51f2b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ab1fd51f2b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0" name="Google Shape;940;gab1fd51f2b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2"/>
        <p:cNvGrpSpPr/>
        <p:nvPr/>
      </p:nvGrpSpPr>
      <p:grpSpPr>
        <a:xfrm>
          <a:off x="0" y="0"/>
          <a:ext cx="0" cy="0"/>
          <a:chOff x="0" y="0"/>
          <a:chExt cx="0" cy="0"/>
        </a:xfrm>
      </p:grpSpPr>
      <p:sp>
        <p:nvSpPr>
          <p:cNvPr id="1373" name="Google Shape;1373;gab1fd51f2b_0_10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4" name="Google Shape;1374;gab1fd51f2b_0_10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ac1738245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ac1738245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ab1fd51f2b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ab1fd51f2b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2"/>
        <p:cNvGrpSpPr/>
        <p:nvPr/>
      </p:nvGrpSpPr>
      <p:grpSpPr>
        <a:xfrm>
          <a:off x="0" y="0"/>
          <a:ext cx="0" cy="0"/>
          <a:chOff x="0" y="0"/>
          <a:chExt cx="0" cy="0"/>
        </a:xfrm>
      </p:grpSpPr>
      <p:sp>
        <p:nvSpPr>
          <p:cNvPr id="1373" name="Google Shape;1373;gab1fd51f2b_0_10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4" name="Google Shape;1374;gab1fd51f2b_0_10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4080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gab1fd51f2b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9" name="Google Shape;1289;gab1fd51f2b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a6f660f5a9_0_190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a6f660f5a9_0_190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b1fd51f2b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b1fd51f2b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gab1fd51f2b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7" name="Google Shape;987;gab1fd51f2b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gab1fd51f2b_0_1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6" name="Google Shape;1476;gab1fd51f2b_0_1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Google Shape;1487;gab1fd51f2b_0_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8" name="Google Shape;1488;gab1fd51f2b_0_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6"/>
        <p:cNvGrpSpPr/>
        <p:nvPr/>
      </p:nvGrpSpPr>
      <p:grpSpPr>
        <a:xfrm>
          <a:off x="0" y="0"/>
          <a:ext cx="0" cy="0"/>
          <a:chOff x="0" y="0"/>
          <a:chExt cx="0" cy="0"/>
        </a:xfrm>
      </p:grpSpPr>
      <p:sp>
        <p:nvSpPr>
          <p:cNvPr id="1887" name="Google Shape;1887;gab1fd51f2b_0_2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8" name="Google Shape;1888;gab1fd51f2b_0_2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72dada8fe_0_5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200"/>
              <a:buFont typeface="Arial"/>
              <a:buNone/>
            </a:pPr>
            <a:r>
              <a:rPr lang="en-US"/>
              <a:t>-find an alternative to common application name</a:t>
            </a:r>
            <a:endParaRPr/>
          </a:p>
        </p:txBody>
      </p:sp>
      <p:sp>
        <p:nvSpPr>
          <p:cNvPr id="76" name="Google Shape;76;g772dada8f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72dada8fe_0_10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200"/>
              <a:buFont typeface="Arial"/>
              <a:buNone/>
            </a:pPr>
            <a:endParaRPr/>
          </a:p>
        </p:txBody>
      </p:sp>
      <p:sp>
        <p:nvSpPr>
          <p:cNvPr id="94" name="Google Shape;94;g772dada8fe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a6f660f5a9_0_19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a6f660f5a9_0_19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a6f660f5a9_0_19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a6f660f5a9_0_19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a6f660f5a9_0_19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a6f660f5a9_0_19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9093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ab1fd51f2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ab1fd51f2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ab1fd51f2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ab1fd51f2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486286" y="-1137711"/>
            <a:ext cx="10924039" cy="7408261"/>
            <a:chOff x="-1486286" y="-1137711"/>
            <a:chExt cx="10924039" cy="7408261"/>
          </a:xfrm>
        </p:grpSpPr>
        <p:sp>
          <p:nvSpPr>
            <p:cNvPr id="10" name="Google Shape;10;p2"/>
            <p:cNvSpPr/>
            <p:nvPr/>
          </p:nvSpPr>
          <p:spPr>
            <a:xfrm>
              <a:off x="6107330" y="4083223"/>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756840" y="4330475"/>
              <a:ext cx="2831422" cy="849503"/>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4053590" y="4330475"/>
              <a:ext cx="2831422" cy="849503"/>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969390" y="4330475"/>
              <a:ext cx="2831422" cy="849503"/>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7684374" y="3515688"/>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7597290" y="3715112"/>
              <a:ext cx="2831422" cy="849503"/>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7530789" y="4384989"/>
              <a:ext cx="2831422" cy="939699"/>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486286" y="4366551"/>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8100000" flipH="1">
              <a:off x="-1044555" y="-261060"/>
              <a:ext cx="2831422" cy="849505"/>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462908" y="3542789"/>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19589" y="2367116"/>
              <a:ext cx="407291" cy="409249"/>
            </a:xfrm>
            <a:custGeom>
              <a:avLst/>
              <a:gdLst/>
              <a:ahLst/>
              <a:cxnLst/>
              <a:rect l="l" t="t" r="r" b="b"/>
              <a:pathLst>
                <a:path w="2496" h="2508" extrusionOk="0">
                  <a:moveTo>
                    <a:pt x="1248" y="0"/>
                  </a:moveTo>
                  <a:cubicBezTo>
                    <a:pt x="555" y="0"/>
                    <a:pt x="1" y="555"/>
                    <a:pt x="1" y="1248"/>
                  </a:cubicBezTo>
                  <a:cubicBezTo>
                    <a:pt x="1" y="1941"/>
                    <a:pt x="555" y="2508"/>
                    <a:pt x="1248" y="2508"/>
                  </a:cubicBezTo>
                  <a:cubicBezTo>
                    <a:pt x="1941" y="2508"/>
                    <a:pt x="2496" y="1941"/>
                    <a:pt x="2496" y="1248"/>
                  </a:cubicBezTo>
                  <a:cubicBezTo>
                    <a:pt x="2496" y="555"/>
                    <a:pt x="1941" y="0"/>
                    <a:pt x="1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571922" y="329097"/>
              <a:ext cx="148165" cy="117325"/>
            </a:xfrm>
            <a:custGeom>
              <a:avLst/>
              <a:gdLst/>
              <a:ahLst/>
              <a:cxnLst/>
              <a:rect l="l" t="t" r="r" b="b"/>
              <a:pathLst>
                <a:path w="908" h="719" extrusionOk="0">
                  <a:moveTo>
                    <a:pt x="694" y="139"/>
                  </a:moveTo>
                  <a:cubicBezTo>
                    <a:pt x="908" y="353"/>
                    <a:pt x="757" y="719"/>
                    <a:pt x="454" y="719"/>
                  </a:cubicBezTo>
                  <a:cubicBezTo>
                    <a:pt x="152" y="719"/>
                    <a:pt x="1" y="353"/>
                    <a:pt x="215" y="139"/>
                  </a:cubicBezTo>
                  <a:cubicBezTo>
                    <a:pt x="341" y="1"/>
                    <a:pt x="555" y="1"/>
                    <a:pt x="694" y="1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30334" y="446419"/>
              <a:ext cx="187328" cy="187165"/>
            </a:xfrm>
            <a:custGeom>
              <a:avLst/>
              <a:gdLst/>
              <a:ahLst/>
              <a:cxnLst/>
              <a:rect l="l" t="t" r="r" b="b"/>
              <a:pathLst>
                <a:path w="1148" h="1147" extrusionOk="0">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txBox="1">
            <a:spLocks noGrp="1"/>
          </p:cNvSpPr>
          <p:nvPr>
            <p:ph type="ctrTitle"/>
          </p:nvPr>
        </p:nvSpPr>
        <p:spPr>
          <a:xfrm>
            <a:off x="810350" y="540000"/>
            <a:ext cx="4016400" cy="31035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6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4" name="Google Shape;24;p2"/>
          <p:cNvSpPr txBox="1">
            <a:spLocks noGrp="1"/>
          </p:cNvSpPr>
          <p:nvPr>
            <p:ph type="subTitle" idx="1"/>
          </p:nvPr>
        </p:nvSpPr>
        <p:spPr>
          <a:xfrm>
            <a:off x="810350" y="3643500"/>
            <a:ext cx="3934200" cy="117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0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_1">
    <p:bg>
      <p:bgPr>
        <a:solidFill>
          <a:schemeClr val="accent1"/>
        </a:solidFill>
        <a:effectLst/>
      </p:bgPr>
    </p:bg>
    <p:spTree>
      <p:nvGrpSpPr>
        <p:cNvPr id="1" name="Shape 154"/>
        <p:cNvGrpSpPr/>
        <p:nvPr/>
      </p:nvGrpSpPr>
      <p:grpSpPr>
        <a:xfrm>
          <a:off x="0" y="0"/>
          <a:ext cx="0" cy="0"/>
          <a:chOff x="0" y="0"/>
          <a:chExt cx="0" cy="0"/>
        </a:xfrm>
      </p:grpSpPr>
      <p:sp>
        <p:nvSpPr>
          <p:cNvPr id="155" name="Google Shape;155;p14"/>
          <p:cNvSpPr txBox="1">
            <a:spLocks noGrp="1"/>
          </p:cNvSpPr>
          <p:nvPr>
            <p:ph type="ctrTitle"/>
          </p:nvPr>
        </p:nvSpPr>
        <p:spPr>
          <a:xfrm>
            <a:off x="1705172" y="3220100"/>
            <a:ext cx="5748300" cy="73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800">
                <a:solidFill>
                  <a:schemeClr val="lt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56" name="Google Shape;156;p14"/>
          <p:cNvSpPr txBox="1">
            <a:spLocks noGrp="1"/>
          </p:cNvSpPr>
          <p:nvPr>
            <p:ph type="subTitle" idx="1"/>
          </p:nvPr>
        </p:nvSpPr>
        <p:spPr>
          <a:xfrm>
            <a:off x="1705172" y="2152309"/>
            <a:ext cx="5748300" cy="1135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00">
                <a:solidFill>
                  <a:schemeClr val="lt1"/>
                </a:solidFill>
              </a:defRPr>
            </a:lvl1pPr>
            <a:lvl2pPr lvl="1" algn="ctr" rtl="0">
              <a:lnSpc>
                <a:spcPct val="100000"/>
              </a:lnSpc>
              <a:spcBef>
                <a:spcPts val="0"/>
              </a:spcBef>
              <a:spcAft>
                <a:spcPts val="0"/>
              </a:spcAft>
              <a:buNone/>
              <a:defRPr sz="2500">
                <a:solidFill>
                  <a:schemeClr val="lt1"/>
                </a:solidFill>
              </a:defRPr>
            </a:lvl2pPr>
            <a:lvl3pPr lvl="2" algn="ctr" rtl="0">
              <a:lnSpc>
                <a:spcPct val="100000"/>
              </a:lnSpc>
              <a:spcBef>
                <a:spcPts val="0"/>
              </a:spcBef>
              <a:spcAft>
                <a:spcPts val="0"/>
              </a:spcAft>
              <a:buNone/>
              <a:defRPr sz="2500">
                <a:solidFill>
                  <a:schemeClr val="lt1"/>
                </a:solidFill>
              </a:defRPr>
            </a:lvl3pPr>
            <a:lvl4pPr lvl="3" algn="ctr" rtl="0">
              <a:lnSpc>
                <a:spcPct val="100000"/>
              </a:lnSpc>
              <a:spcBef>
                <a:spcPts val="0"/>
              </a:spcBef>
              <a:spcAft>
                <a:spcPts val="0"/>
              </a:spcAft>
              <a:buNone/>
              <a:defRPr sz="2500">
                <a:solidFill>
                  <a:schemeClr val="lt1"/>
                </a:solidFill>
              </a:defRPr>
            </a:lvl4pPr>
            <a:lvl5pPr lvl="4" algn="ctr" rtl="0">
              <a:lnSpc>
                <a:spcPct val="100000"/>
              </a:lnSpc>
              <a:spcBef>
                <a:spcPts val="0"/>
              </a:spcBef>
              <a:spcAft>
                <a:spcPts val="0"/>
              </a:spcAft>
              <a:buNone/>
              <a:defRPr sz="2500">
                <a:solidFill>
                  <a:schemeClr val="lt1"/>
                </a:solidFill>
              </a:defRPr>
            </a:lvl5pPr>
            <a:lvl6pPr lvl="5" algn="ctr" rtl="0">
              <a:lnSpc>
                <a:spcPct val="100000"/>
              </a:lnSpc>
              <a:spcBef>
                <a:spcPts val="0"/>
              </a:spcBef>
              <a:spcAft>
                <a:spcPts val="0"/>
              </a:spcAft>
              <a:buNone/>
              <a:defRPr sz="2500">
                <a:solidFill>
                  <a:schemeClr val="lt1"/>
                </a:solidFill>
              </a:defRPr>
            </a:lvl6pPr>
            <a:lvl7pPr lvl="6" algn="ctr" rtl="0">
              <a:lnSpc>
                <a:spcPct val="100000"/>
              </a:lnSpc>
              <a:spcBef>
                <a:spcPts val="0"/>
              </a:spcBef>
              <a:spcAft>
                <a:spcPts val="0"/>
              </a:spcAft>
              <a:buNone/>
              <a:defRPr sz="2500">
                <a:solidFill>
                  <a:schemeClr val="lt1"/>
                </a:solidFill>
              </a:defRPr>
            </a:lvl7pPr>
            <a:lvl8pPr lvl="7" algn="ctr" rtl="0">
              <a:lnSpc>
                <a:spcPct val="100000"/>
              </a:lnSpc>
              <a:spcBef>
                <a:spcPts val="0"/>
              </a:spcBef>
              <a:spcAft>
                <a:spcPts val="0"/>
              </a:spcAft>
              <a:buNone/>
              <a:defRPr sz="2500">
                <a:solidFill>
                  <a:schemeClr val="lt1"/>
                </a:solidFill>
              </a:defRPr>
            </a:lvl8pPr>
            <a:lvl9pPr lvl="8" algn="ctr" rtl="0">
              <a:lnSpc>
                <a:spcPct val="100000"/>
              </a:lnSpc>
              <a:spcBef>
                <a:spcPts val="0"/>
              </a:spcBef>
              <a:spcAft>
                <a:spcPts val="0"/>
              </a:spcAft>
              <a:buNone/>
              <a:defRPr sz="2500">
                <a:solidFill>
                  <a:schemeClr val="l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CUSTOM_7">
    <p:spTree>
      <p:nvGrpSpPr>
        <p:cNvPr id="1" name="Shape 168"/>
        <p:cNvGrpSpPr/>
        <p:nvPr/>
      </p:nvGrpSpPr>
      <p:grpSpPr>
        <a:xfrm>
          <a:off x="0" y="0"/>
          <a:ext cx="0" cy="0"/>
          <a:chOff x="0" y="0"/>
          <a:chExt cx="0" cy="0"/>
        </a:xfrm>
      </p:grpSpPr>
      <p:sp>
        <p:nvSpPr>
          <p:cNvPr id="169" name="Google Shape;169;p16"/>
          <p:cNvSpPr txBox="1">
            <a:spLocks noGrp="1"/>
          </p:cNvSpPr>
          <p:nvPr>
            <p:ph type="ctrTitle"/>
          </p:nvPr>
        </p:nvSpPr>
        <p:spPr>
          <a:xfrm>
            <a:off x="1245414" y="865808"/>
            <a:ext cx="26580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700"/>
              <a:buNone/>
              <a:defRPr sz="2500"/>
            </a:lvl1pPr>
            <a:lvl2pPr lvl="1" algn="ctr" rtl="0">
              <a:spcBef>
                <a:spcPts val="0"/>
              </a:spcBef>
              <a:spcAft>
                <a:spcPts val="0"/>
              </a:spcAft>
              <a:buClr>
                <a:schemeClr val="dk1"/>
              </a:buClr>
              <a:buSzPts val="2400"/>
              <a:buNone/>
              <a:defRPr sz="2400">
                <a:solidFill>
                  <a:schemeClr val="dk1"/>
                </a:solidFill>
              </a:defRPr>
            </a:lvl2pPr>
            <a:lvl3pPr lvl="2" algn="ctr" rtl="0">
              <a:spcBef>
                <a:spcPts val="0"/>
              </a:spcBef>
              <a:spcAft>
                <a:spcPts val="0"/>
              </a:spcAft>
              <a:buClr>
                <a:schemeClr val="dk1"/>
              </a:buClr>
              <a:buSzPts val="2400"/>
              <a:buNone/>
              <a:defRPr sz="2400">
                <a:solidFill>
                  <a:schemeClr val="dk1"/>
                </a:solidFill>
              </a:defRPr>
            </a:lvl3pPr>
            <a:lvl4pPr lvl="3" algn="ctr" rtl="0">
              <a:spcBef>
                <a:spcPts val="0"/>
              </a:spcBef>
              <a:spcAft>
                <a:spcPts val="0"/>
              </a:spcAft>
              <a:buClr>
                <a:schemeClr val="dk1"/>
              </a:buClr>
              <a:buSzPts val="2400"/>
              <a:buNone/>
              <a:defRPr sz="2400">
                <a:solidFill>
                  <a:schemeClr val="dk1"/>
                </a:solidFill>
              </a:defRPr>
            </a:lvl4pPr>
            <a:lvl5pPr lvl="4" algn="ctr" rtl="0">
              <a:spcBef>
                <a:spcPts val="0"/>
              </a:spcBef>
              <a:spcAft>
                <a:spcPts val="0"/>
              </a:spcAft>
              <a:buClr>
                <a:schemeClr val="dk1"/>
              </a:buClr>
              <a:buSzPts val="2400"/>
              <a:buNone/>
              <a:defRPr sz="2400">
                <a:solidFill>
                  <a:schemeClr val="dk1"/>
                </a:solidFill>
              </a:defRPr>
            </a:lvl5pPr>
            <a:lvl6pPr lvl="5" algn="ctr" rtl="0">
              <a:spcBef>
                <a:spcPts val="0"/>
              </a:spcBef>
              <a:spcAft>
                <a:spcPts val="0"/>
              </a:spcAft>
              <a:buClr>
                <a:schemeClr val="dk1"/>
              </a:buClr>
              <a:buSzPts val="2400"/>
              <a:buNone/>
              <a:defRPr sz="2400">
                <a:solidFill>
                  <a:schemeClr val="dk1"/>
                </a:solidFill>
              </a:defRPr>
            </a:lvl6pPr>
            <a:lvl7pPr lvl="6" algn="ctr" rtl="0">
              <a:spcBef>
                <a:spcPts val="0"/>
              </a:spcBef>
              <a:spcAft>
                <a:spcPts val="0"/>
              </a:spcAft>
              <a:buClr>
                <a:schemeClr val="dk1"/>
              </a:buClr>
              <a:buSzPts val="2400"/>
              <a:buNone/>
              <a:defRPr sz="2400">
                <a:solidFill>
                  <a:schemeClr val="dk1"/>
                </a:solidFill>
              </a:defRPr>
            </a:lvl7pPr>
            <a:lvl8pPr lvl="7" algn="ctr" rtl="0">
              <a:spcBef>
                <a:spcPts val="0"/>
              </a:spcBef>
              <a:spcAft>
                <a:spcPts val="0"/>
              </a:spcAft>
              <a:buClr>
                <a:schemeClr val="dk1"/>
              </a:buClr>
              <a:buSzPts val="2400"/>
              <a:buNone/>
              <a:defRPr sz="2400">
                <a:solidFill>
                  <a:schemeClr val="dk1"/>
                </a:solidFill>
              </a:defRPr>
            </a:lvl8pPr>
            <a:lvl9pPr lvl="8" algn="ctr" rtl="0">
              <a:spcBef>
                <a:spcPts val="0"/>
              </a:spcBef>
              <a:spcAft>
                <a:spcPts val="0"/>
              </a:spcAft>
              <a:buClr>
                <a:schemeClr val="dk1"/>
              </a:buClr>
              <a:buSzPts val="2400"/>
              <a:buNone/>
              <a:defRPr sz="2400">
                <a:solidFill>
                  <a:schemeClr val="dk1"/>
                </a:solidFill>
              </a:defRPr>
            </a:lvl9pPr>
          </a:lstStyle>
          <a:p>
            <a:endParaRPr/>
          </a:p>
        </p:txBody>
      </p:sp>
      <p:sp>
        <p:nvSpPr>
          <p:cNvPr id="170" name="Google Shape;170;p16"/>
          <p:cNvSpPr txBox="1">
            <a:spLocks noGrp="1"/>
          </p:cNvSpPr>
          <p:nvPr>
            <p:ph type="ctrTitle" idx="2"/>
          </p:nvPr>
        </p:nvSpPr>
        <p:spPr>
          <a:xfrm>
            <a:off x="5239364" y="3102333"/>
            <a:ext cx="26580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700"/>
              <a:buNone/>
              <a:defRPr sz="2500"/>
            </a:lvl1pPr>
            <a:lvl2pPr lvl="1" algn="ctr" rtl="0">
              <a:spcBef>
                <a:spcPts val="0"/>
              </a:spcBef>
              <a:spcAft>
                <a:spcPts val="0"/>
              </a:spcAft>
              <a:buClr>
                <a:schemeClr val="dk1"/>
              </a:buClr>
              <a:buSzPts val="2400"/>
              <a:buNone/>
              <a:defRPr sz="2400">
                <a:solidFill>
                  <a:schemeClr val="dk1"/>
                </a:solidFill>
              </a:defRPr>
            </a:lvl2pPr>
            <a:lvl3pPr lvl="2" algn="ctr" rtl="0">
              <a:spcBef>
                <a:spcPts val="0"/>
              </a:spcBef>
              <a:spcAft>
                <a:spcPts val="0"/>
              </a:spcAft>
              <a:buClr>
                <a:schemeClr val="dk1"/>
              </a:buClr>
              <a:buSzPts val="2400"/>
              <a:buNone/>
              <a:defRPr sz="2400">
                <a:solidFill>
                  <a:schemeClr val="dk1"/>
                </a:solidFill>
              </a:defRPr>
            </a:lvl3pPr>
            <a:lvl4pPr lvl="3" algn="ctr" rtl="0">
              <a:spcBef>
                <a:spcPts val="0"/>
              </a:spcBef>
              <a:spcAft>
                <a:spcPts val="0"/>
              </a:spcAft>
              <a:buClr>
                <a:schemeClr val="dk1"/>
              </a:buClr>
              <a:buSzPts val="2400"/>
              <a:buNone/>
              <a:defRPr sz="2400">
                <a:solidFill>
                  <a:schemeClr val="dk1"/>
                </a:solidFill>
              </a:defRPr>
            </a:lvl4pPr>
            <a:lvl5pPr lvl="4" algn="ctr" rtl="0">
              <a:spcBef>
                <a:spcPts val="0"/>
              </a:spcBef>
              <a:spcAft>
                <a:spcPts val="0"/>
              </a:spcAft>
              <a:buClr>
                <a:schemeClr val="dk1"/>
              </a:buClr>
              <a:buSzPts val="2400"/>
              <a:buNone/>
              <a:defRPr sz="2400">
                <a:solidFill>
                  <a:schemeClr val="dk1"/>
                </a:solidFill>
              </a:defRPr>
            </a:lvl5pPr>
            <a:lvl6pPr lvl="5" algn="ctr" rtl="0">
              <a:spcBef>
                <a:spcPts val="0"/>
              </a:spcBef>
              <a:spcAft>
                <a:spcPts val="0"/>
              </a:spcAft>
              <a:buClr>
                <a:schemeClr val="dk1"/>
              </a:buClr>
              <a:buSzPts val="2400"/>
              <a:buNone/>
              <a:defRPr sz="2400">
                <a:solidFill>
                  <a:schemeClr val="dk1"/>
                </a:solidFill>
              </a:defRPr>
            </a:lvl6pPr>
            <a:lvl7pPr lvl="6" algn="ctr" rtl="0">
              <a:spcBef>
                <a:spcPts val="0"/>
              </a:spcBef>
              <a:spcAft>
                <a:spcPts val="0"/>
              </a:spcAft>
              <a:buClr>
                <a:schemeClr val="dk1"/>
              </a:buClr>
              <a:buSzPts val="2400"/>
              <a:buNone/>
              <a:defRPr sz="2400">
                <a:solidFill>
                  <a:schemeClr val="dk1"/>
                </a:solidFill>
              </a:defRPr>
            </a:lvl7pPr>
            <a:lvl8pPr lvl="7" algn="ctr" rtl="0">
              <a:spcBef>
                <a:spcPts val="0"/>
              </a:spcBef>
              <a:spcAft>
                <a:spcPts val="0"/>
              </a:spcAft>
              <a:buClr>
                <a:schemeClr val="dk1"/>
              </a:buClr>
              <a:buSzPts val="2400"/>
              <a:buNone/>
              <a:defRPr sz="2400">
                <a:solidFill>
                  <a:schemeClr val="dk1"/>
                </a:solidFill>
              </a:defRPr>
            </a:lvl8pPr>
            <a:lvl9pPr lvl="8" algn="ctr" rtl="0">
              <a:spcBef>
                <a:spcPts val="0"/>
              </a:spcBef>
              <a:spcAft>
                <a:spcPts val="0"/>
              </a:spcAft>
              <a:buClr>
                <a:schemeClr val="dk1"/>
              </a:buClr>
              <a:buSzPts val="2400"/>
              <a:buNone/>
              <a:defRPr sz="2400">
                <a:solidFill>
                  <a:schemeClr val="dk1"/>
                </a:solidFill>
              </a:defRPr>
            </a:lvl9pPr>
          </a:lstStyle>
          <a:p>
            <a:endParaRPr/>
          </a:p>
        </p:txBody>
      </p:sp>
      <p:sp>
        <p:nvSpPr>
          <p:cNvPr id="171" name="Google Shape;171;p16"/>
          <p:cNvSpPr txBox="1">
            <a:spLocks noGrp="1"/>
          </p:cNvSpPr>
          <p:nvPr>
            <p:ph type="subTitle" idx="1"/>
          </p:nvPr>
        </p:nvSpPr>
        <p:spPr>
          <a:xfrm>
            <a:off x="1121834" y="1343167"/>
            <a:ext cx="2907600" cy="684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800"/>
              <a:buNone/>
              <a:defRPr sz="1400"/>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172" name="Google Shape;172;p16"/>
          <p:cNvSpPr txBox="1">
            <a:spLocks noGrp="1"/>
          </p:cNvSpPr>
          <p:nvPr>
            <p:ph type="subTitle" idx="3"/>
          </p:nvPr>
        </p:nvSpPr>
        <p:spPr>
          <a:xfrm>
            <a:off x="5114566" y="3577544"/>
            <a:ext cx="2907600" cy="684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800"/>
              <a:buNone/>
              <a:defRPr sz="1400"/>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173" name="Google Shape;173;p16"/>
          <p:cNvSpPr/>
          <p:nvPr/>
        </p:nvSpPr>
        <p:spPr>
          <a:xfrm rot="1275388" flipH="1">
            <a:off x="-1199012" y="4441054"/>
            <a:ext cx="2402223" cy="976572"/>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6"/>
          <p:cNvSpPr/>
          <p:nvPr/>
        </p:nvSpPr>
        <p:spPr>
          <a:xfrm rot="1275363" flipH="1">
            <a:off x="-987292" y="4724126"/>
            <a:ext cx="2831426" cy="849506"/>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6"/>
          <p:cNvSpPr/>
          <p:nvPr/>
        </p:nvSpPr>
        <p:spPr>
          <a:xfrm rot="-7200010" flipH="1">
            <a:off x="7532942" y="-39912"/>
            <a:ext cx="2831429" cy="939701"/>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
          <p:cNvSpPr/>
          <p:nvPr/>
        </p:nvSpPr>
        <p:spPr>
          <a:xfrm rot="-1706227">
            <a:off x="8004758" y="4392186"/>
            <a:ext cx="2402218" cy="976570"/>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6"/>
          <p:cNvSpPr/>
          <p:nvPr/>
        </p:nvSpPr>
        <p:spPr>
          <a:xfrm rot="-1706232">
            <a:off x="7550418" y="4585555"/>
            <a:ext cx="2831429" cy="84950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rot="9102685" flipH="1">
            <a:off x="-991384" y="-416227"/>
            <a:ext cx="2831423" cy="939705"/>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a:off x="291748" y="2326828"/>
            <a:ext cx="150286" cy="117325"/>
          </a:xfrm>
          <a:custGeom>
            <a:avLst/>
            <a:gdLst/>
            <a:ahLst/>
            <a:cxnLst/>
            <a:rect l="l" t="t" r="r" b="b"/>
            <a:pathLst>
              <a:path w="921" h="719" extrusionOk="0">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4">
  <p:cSld name="CUSTOM_6">
    <p:spTree>
      <p:nvGrpSpPr>
        <p:cNvPr id="1" name="Shape 180"/>
        <p:cNvGrpSpPr/>
        <p:nvPr/>
      </p:nvGrpSpPr>
      <p:grpSpPr>
        <a:xfrm>
          <a:off x="0" y="0"/>
          <a:ext cx="0" cy="0"/>
          <a:chOff x="0" y="0"/>
          <a:chExt cx="0" cy="0"/>
        </a:xfrm>
      </p:grpSpPr>
      <p:sp>
        <p:nvSpPr>
          <p:cNvPr id="181" name="Google Shape;181;p17"/>
          <p:cNvSpPr txBox="1">
            <a:spLocks noGrp="1"/>
          </p:cNvSpPr>
          <p:nvPr>
            <p:ph type="title"/>
          </p:nvPr>
        </p:nvSpPr>
        <p:spPr>
          <a:xfrm>
            <a:off x="609226" y="1830600"/>
            <a:ext cx="3017100" cy="1482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4200"/>
              <a:buNone/>
              <a:defRPr sz="4200">
                <a:solidFill>
                  <a:schemeClr val="dk1"/>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82" name="Google Shape;182;p17"/>
          <p:cNvSpPr txBox="1">
            <a:spLocks noGrp="1"/>
          </p:cNvSpPr>
          <p:nvPr>
            <p:ph type="subTitle" idx="1"/>
          </p:nvPr>
        </p:nvSpPr>
        <p:spPr>
          <a:xfrm>
            <a:off x="4572000" y="790475"/>
            <a:ext cx="3852000" cy="354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100"/>
              <a:buChar char="●"/>
              <a:defRPr sz="1400">
                <a:solidFill>
                  <a:schemeClr val="dk1"/>
                </a:solidFill>
              </a:defRPr>
            </a:lvl1pPr>
            <a:lvl2pPr lvl="1" algn="ctr" rtl="0">
              <a:lnSpc>
                <a:spcPct val="100000"/>
              </a:lnSpc>
              <a:spcBef>
                <a:spcPts val="1000"/>
              </a:spcBef>
              <a:spcAft>
                <a:spcPts val="0"/>
              </a:spcAft>
              <a:buSzPts val="2100"/>
              <a:buChar char="○"/>
              <a:defRPr sz="2100"/>
            </a:lvl2pPr>
            <a:lvl3pPr lvl="2" algn="ctr" rtl="0">
              <a:lnSpc>
                <a:spcPct val="100000"/>
              </a:lnSpc>
              <a:spcBef>
                <a:spcPts val="0"/>
              </a:spcBef>
              <a:spcAft>
                <a:spcPts val="0"/>
              </a:spcAft>
              <a:buSzPts val="2100"/>
              <a:buChar char="■"/>
              <a:defRPr sz="2100"/>
            </a:lvl3pPr>
            <a:lvl4pPr lvl="3" algn="ctr" rtl="0">
              <a:lnSpc>
                <a:spcPct val="100000"/>
              </a:lnSpc>
              <a:spcBef>
                <a:spcPts val="0"/>
              </a:spcBef>
              <a:spcAft>
                <a:spcPts val="0"/>
              </a:spcAft>
              <a:buSzPts val="2100"/>
              <a:buChar char="●"/>
              <a:defRPr sz="2100"/>
            </a:lvl4pPr>
            <a:lvl5pPr lvl="4" algn="ctr" rtl="0">
              <a:lnSpc>
                <a:spcPct val="100000"/>
              </a:lnSpc>
              <a:spcBef>
                <a:spcPts val="0"/>
              </a:spcBef>
              <a:spcAft>
                <a:spcPts val="0"/>
              </a:spcAft>
              <a:buSzPts val="2100"/>
              <a:buChar char="○"/>
              <a:defRPr sz="2100"/>
            </a:lvl5pPr>
            <a:lvl6pPr lvl="5" algn="ctr" rtl="0">
              <a:lnSpc>
                <a:spcPct val="100000"/>
              </a:lnSpc>
              <a:spcBef>
                <a:spcPts val="0"/>
              </a:spcBef>
              <a:spcAft>
                <a:spcPts val="0"/>
              </a:spcAft>
              <a:buSzPts val="2100"/>
              <a:buChar char="■"/>
              <a:defRPr sz="2100"/>
            </a:lvl6pPr>
            <a:lvl7pPr lvl="6" algn="ctr" rtl="0">
              <a:lnSpc>
                <a:spcPct val="100000"/>
              </a:lnSpc>
              <a:spcBef>
                <a:spcPts val="0"/>
              </a:spcBef>
              <a:spcAft>
                <a:spcPts val="0"/>
              </a:spcAft>
              <a:buSzPts val="2100"/>
              <a:buChar char="●"/>
              <a:defRPr sz="2100"/>
            </a:lvl7pPr>
            <a:lvl8pPr lvl="7" algn="ctr" rtl="0">
              <a:lnSpc>
                <a:spcPct val="100000"/>
              </a:lnSpc>
              <a:spcBef>
                <a:spcPts val="0"/>
              </a:spcBef>
              <a:spcAft>
                <a:spcPts val="0"/>
              </a:spcAft>
              <a:buSzPts val="2100"/>
              <a:buChar char="○"/>
              <a:defRPr sz="2100"/>
            </a:lvl8pPr>
            <a:lvl9pPr lvl="8" algn="ctr" rtl="0">
              <a:lnSpc>
                <a:spcPct val="100000"/>
              </a:lnSpc>
              <a:spcBef>
                <a:spcPts val="0"/>
              </a:spcBef>
              <a:spcAft>
                <a:spcPts val="0"/>
              </a:spcAft>
              <a:buSzPts val="2100"/>
              <a:buChar char="■"/>
              <a:defRPr sz="2100"/>
            </a:lvl9pPr>
          </a:lstStyle>
          <a:p>
            <a:endParaRPr/>
          </a:p>
        </p:txBody>
      </p:sp>
      <p:grpSp>
        <p:nvGrpSpPr>
          <p:cNvPr id="183" name="Google Shape;183;p17"/>
          <p:cNvGrpSpPr/>
          <p:nvPr/>
        </p:nvGrpSpPr>
        <p:grpSpPr>
          <a:xfrm flipH="1">
            <a:off x="6440663" y="1434771"/>
            <a:ext cx="5815361" cy="3708730"/>
            <a:chOff x="-1243353" y="1445621"/>
            <a:chExt cx="5815361" cy="3708730"/>
          </a:xfrm>
        </p:grpSpPr>
        <p:sp>
          <p:nvSpPr>
            <p:cNvPr id="184" name="Google Shape;184;p17"/>
            <p:cNvSpPr/>
            <p:nvPr/>
          </p:nvSpPr>
          <p:spPr>
            <a:xfrm flipH="1">
              <a:off x="-1243353" y="1445621"/>
              <a:ext cx="2626803" cy="3708730"/>
            </a:xfrm>
            <a:custGeom>
              <a:avLst/>
              <a:gdLst/>
              <a:ahLst/>
              <a:cxnLst/>
              <a:rect l="l" t="t" r="r" b="b"/>
              <a:pathLst>
                <a:path w="9175" h="12954" extrusionOk="0">
                  <a:moveTo>
                    <a:pt x="3671" y="1"/>
                  </a:moveTo>
                  <a:cubicBezTo>
                    <a:pt x="2819" y="1"/>
                    <a:pt x="2105" y="491"/>
                    <a:pt x="2105" y="491"/>
                  </a:cubicBezTo>
                  <a:cubicBezTo>
                    <a:pt x="2105" y="491"/>
                    <a:pt x="1311" y="7157"/>
                    <a:pt x="656" y="8694"/>
                  </a:cubicBezTo>
                  <a:cubicBezTo>
                    <a:pt x="1" y="10244"/>
                    <a:pt x="996" y="12953"/>
                    <a:pt x="996" y="12953"/>
                  </a:cubicBezTo>
                  <a:lnTo>
                    <a:pt x="6629" y="12953"/>
                  </a:lnTo>
                  <a:cubicBezTo>
                    <a:pt x="9174" y="10408"/>
                    <a:pt x="7624" y="7522"/>
                    <a:pt x="6440" y="6842"/>
                  </a:cubicBezTo>
                  <a:cubicBezTo>
                    <a:pt x="5268" y="6161"/>
                    <a:pt x="6755" y="3024"/>
                    <a:pt x="5457" y="1045"/>
                  </a:cubicBezTo>
                  <a:cubicBezTo>
                    <a:pt x="4924" y="238"/>
                    <a:pt x="4264" y="1"/>
                    <a:pt x="3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p:nvPr/>
          </p:nvSpPr>
          <p:spPr>
            <a:xfrm flipH="1">
              <a:off x="2169788" y="4177780"/>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7"/>
            <p:cNvSpPr/>
            <p:nvPr/>
          </p:nvSpPr>
          <p:spPr>
            <a:xfrm flipH="1">
              <a:off x="-442377" y="3174677"/>
              <a:ext cx="2831422" cy="939699"/>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7"/>
            <p:cNvSpPr/>
            <p:nvPr/>
          </p:nvSpPr>
          <p:spPr>
            <a:xfrm flipH="1">
              <a:off x="-582301" y="3492638"/>
              <a:ext cx="3228301" cy="1655077"/>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7"/>
            <p:cNvSpPr/>
            <p:nvPr/>
          </p:nvSpPr>
          <p:spPr>
            <a:xfrm flipH="1">
              <a:off x="131549" y="3471863"/>
              <a:ext cx="3228301" cy="1655077"/>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7"/>
          <p:cNvGrpSpPr/>
          <p:nvPr/>
        </p:nvGrpSpPr>
        <p:grpSpPr>
          <a:xfrm>
            <a:off x="-2763112" y="1715971"/>
            <a:ext cx="5815361" cy="3708730"/>
            <a:chOff x="-1243353" y="1445621"/>
            <a:chExt cx="5815361" cy="3708730"/>
          </a:xfrm>
        </p:grpSpPr>
        <p:sp>
          <p:nvSpPr>
            <p:cNvPr id="190" name="Google Shape;190;p17"/>
            <p:cNvSpPr/>
            <p:nvPr/>
          </p:nvSpPr>
          <p:spPr>
            <a:xfrm flipH="1">
              <a:off x="-1243353" y="1445621"/>
              <a:ext cx="2626803" cy="3708730"/>
            </a:xfrm>
            <a:custGeom>
              <a:avLst/>
              <a:gdLst/>
              <a:ahLst/>
              <a:cxnLst/>
              <a:rect l="l" t="t" r="r" b="b"/>
              <a:pathLst>
                <a:path w="9175" h="12954" extrusionOk="0">
                  <a:moveTo>
                    <a:pt x="3671" y="1"/>
                  </a:moveTo>
                  <a:cubicBezTo>
                    <a:pt x="2819" y="1"/>
                    <a:pt x="2105" y="491"/>
                    <a:pt x="2105" y="491"/>
                  </a:cubicBezTo>
                  <a:cubicBezTo>
                    <a:pt x="2105" y="491"/>
                    <a:pt x="1311" y="7157"/>
                    <a:pt x="656" y="8694"/>
                  </a:cubicBezTo>
                  <a:cubicBezTo>
                    <a:pt x="1" y="10244"/>
                    <a:pt x="996" y="12953"/>
                    <a:pt x="996" y="12953"/>
                  </a:cubicBezTo>
                  <a:lnTo>
                    <a:pt x="6629" y="12953"/>
                  </a:lnTo>
                  <a:cubicBezTo>
                    <a:pt x="9174" y="10408"/>
                    <a:pt x="7624" y="7522"/>
                    <a:pt x="6440" y="6842"/>
                  </a:cubicBezTo>
                  <a:cubicBezTo>
                    <a:pt x="5268" y="6161"/>
                    <a:pt x="6755" y="3024"/>
                    <a:pt x="5457" y="1045"/>
                  </a:cubicBezTo>
                  <a:cubicBezTo>
                    <a:pt x="4924" y="238"/>
                    <a:pt x="4264" y="1"/>
                    <a:pt x="3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7"/>
            <p:cNvSpPr/>
            <p:nvPr/>
          </p:nvSpPr>
          <p:spPr>
            <a:xfrm flipH="1">
              <a:off x="2169788" y="4177780"/>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7"/>
            <p:cNvSpPr/>
            <p:nvPr/>
          </p:nvSpPr>
          <p:spPr>
            <a:xfrm flipH="1">
              <a:off x="-442377" y="3174677"/>
              <a:ext cx="2831422" cy="939699"/>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7"/>
            <p:cNvSpPr/>
            <p:nvPr/>
          </p:nvSpPr>
          <p:spPr>
            <a:xfrm flipH="1">
              <a:off x="-582301" y="3492638"/>
              <a:ext cx="3228301" cy="1655077"/>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flipH="1">
              <a:off x="131549" y="3471863"/>
              <a:ext cx="3228301" cy="1655077"/>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 name="Google Shape;195;p17"/>
          <p:cNvSpPr/>
          <p:nvPr/>
        </p:nvSpPr>
        <p:spPr>
          <a:xfrm>
            <a:off x="4572009" y="120488"/>
            <a:ext cx="218168" cy="218168"/>
          </a:xfrm>
          <a:custGeom>
            <a:avLst/>
            <a:gdLst/>
            <a:ahLst/>
            <a:cxnLst/>
            <a:rect l="l" t="t" r="r" b="b"/>
            <a:pathLst>
              <a:path w="1337" h="1337" extrusionOk="0">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7"/>
          <p:cNvSpPr/>
          <p:nvPr/>
        </p:nvSpPr>
        <p:spPr>
          <a:xfrm>
            <a:off x="8351956" y="469020"/>
            <a:ext cx="144086" cy="141964"/>
          </a:xfrm>
          <a:custGeom>
            <a:avLst/>
            <a:gdLst/>
            <a:ahLst/>
            <a:cxnLst/>
            <a:rect l="l" t="t" r="r" b="b"/>
            <a:pathLst>
              <a:path w="883" h="870" extrusionOk="0">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7"/>
          <p:cNvSpPr/>
          <p:nvPr/>
        </p:nvSpPr>
        <p:spPr>
          <a:xfrm>
            <a:off x="626334" y="1247607"/>
            <a:ext cx="187328" cy="187165"/>
          </a:xfrm>
          <a:custGeom>
            <a:avLst/>
            <a:gdLst/>
            <a:ahLst/>
            <a:cxnLst/>
            <a:rect l="l" t="t" r="r" b="b"/>
            <a:pathLst>
              <a:path w="1148" h="1147" extrusionOk="0">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a:off x="2229764" y="443401"/>
            <a:ext cx="82405" cy="82405"/>
          </a:xfrm>
          <a:custGeom>
            <a:avLst/>
            <a:gdLst/>
            <a:ahLst/>
            <a:cxnLst/>
            <a:rect l="l" t="t" r="r" b="b"/>
            <a:pathLst>
              <a:path w="505" h="505" extrusionOk="0">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_6_1_1_3">
    <p:spTree>
      <p:nvGrpSpPr>
        <p:cNvPr id="1" name="Shape 232"/>
        <p:cNvGrpSpPr/>
        <p:nvPr/>
      </p:nvGrpSpPr>
      <p:grpSpPr>
        <a:xfrm>
          <a:off x="0" y="0"/>
          <a:ext cx="0" cy="0"/>
          <a:chOff x="0" y="0"/>
          <a:chExt cx="0" cy="0"/>
        </a:xfrm>
      </p:grpSpPr>
      <p:sp>
        <p:nvSpPr>
          <p:cNvPr id="233" name="Google Shape;233;p20"/>
          <p:cNvSpPr txBox="1">
            <a:spLocks noGrp="1"/>
          </p:cNvSpPr>
          <p:nvPr>
            <p:ph type="title"/>
          </p:nvPr>
        </p:nvSpPr>
        <p:spPr>
          <a:xfrm>
            <a:off x="1780139" y="367712"/>
            <a:ext cx="5589900" cy="609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atin typeface="Roboto Slab Light"/>
                <a:ea typeface="Roboto Slab Light"/>
                <a:cs typeface="Roboto Slab Light"/>
                <a:sym typeface="Roboto Slab Light"/>
              </a:defRPr>
            </a:lvl2pPr>
            <a:lvl3pPr lvl="2" algn="ctr" rtl="0">
              <a:spcBef>
                <a:spcPts val="0"/>
              </a:spcBef>
              <a:spcAft>
                <a:spcPts val="0"/>
              </a:spcAft>
              <a:buNone/>
              <a:defRPr>
                <a:latin typeface="Roboto Slab Light"/>
                <a:ea typeface="Roboto Slab Light"/>
                <a:cs typeface="Roboto Slab Light"/>
                <a:sym typeface="Roboto Slab Light"/>
              </a:defRPr>
            </a:lvl3pPr>
            <a:lvl4pPr lvl="3" algn="ctr" rtl="0">
              <a:spcBef>
                <a:spcPts val="0"/>
              </a:spcBef>
              <a:spcAft>
                <a:spcPts val="0"/>
              </a:spcAft>
              <a:buNone/>
              <a:defRPr>
                <a:latin typeface="Roboto Slab Light"/>
                <a:ea typeface="Roboto Slab Light"/>
                <a:cs typeface="Roboto Slab Light"/>
                <a:sym typeface="Roboto Slab Light"/>
              </a:defRPr>
            </a:lvl4pPr>
            <a:lvl5pPr lvl="4" algn="ctr" rtl="0">
              <a:spcBef>
                <a:spcPts val="0"/>
              </a:spcBef>
              <a:spcAft>
                <a:spcPts val="0"/>
              </a:spcAft>
              <a:buNone/>
              <a:defRPr>
                <a:latin typeface="Roboto Slab Light"/>
                <a:ea typeface="Roboto Slab Light"/>
                <a:cs typeface="Roboto Slab Light"/>
                <a:sym typeface="Roboto Slab Light"/>
              </a:defRPr>
            </a:lvl5pPr>
            <a:lvl6pPr lvl="5" algn="ctr" rtl="0">
              <a:spcBef>
                <a:spcPts val="0"/>
              </a:spcBef>
              <a:spcAft>
                <a:spcPts val="0"/>
              </a:spcAft>
              <a:buNone/>
              <a:defRPr>
                <a:latin typeface="Roboto Slab Light"/>
                <a:ea typeface="Roboto Slab Light"/>
                <a:cs typeface="Roboto Slab Light"/>
                <a:sym typeface="Roboto Slab Light"/>
              </a:defRPr>
            </a:lvl6pPr>
            <a:lvl7pPr lvl="6" algn="ctr" rtl="0">
              <a:spcBef>
                <a:spcPts val="0"/>
              </a:spcBef>
              <a:spcAft>
                <a:spcPts val="0"/>
              </a:spcAft>
              <a:buNone/>
              <a:defRPr>
                <a:latin typeface="Roboto Slab Light"/>
                <a:ea typeface="Roboto Slab Light"/>
                <a:cs typeface="Roboto Slab Light"/>
                <a:sym typeface="Roboto Slab Light"/>
              </a:defRPr>
            </a:lvl7pPr>
            <a:lvl8pPr lvl="7" algn="ctr" rtl="0">
              <a:spcBef>
                <a:spcPts val="0"/>
              </a:spcBef>
              <a:spcAft>
                <a:spcPts val="0"/>
              </a:spcAft>
              <a:buNone/>
              <a:defRPr>
                <a:latin typeface="Roboto Slab Light"/>
                <a:ea typeface="Roboto Slab Light"/>
                <a:cs typeface="Roboto Slab Light"/>
                <a:sym typeface="Roboto Slab Light"/>
              </a:defRPr>
            </a:lvl8pPr>
            <a:lvl9pPr lvl="8" algn="ctr" rtl="0">
              <a:spcBef>
                <a:spcPts val="0"/>
              </a:spcBef>
              <a:spcAft>
                <a:spcPts val="0"/>
              </a:spcAft>
              <a:buNone/>
              <a:defRPr>
                <a:latin typeface="Roboto Slab Light"/>
                <a:ea typeface="Roboto Slab Light"/>
                <a:cs typeface="Roboto Slab Light"/>
                <a:sym typeface="Roboto Slab Light"/>
              </a:defRPr>
            </a:lvl9pPr>
          </a:lstStyle>
          <a:p>
            <a:endParaRPr/>
          </a:p>
        </p:txBody>
      </p:sp>
      <p:sp>
        <p:nvSpPr>
          <p:cNvPr id="234" name="Google Shape;234;p20"/>
          <p:cNvSpPr/>
          <p:nvPr/>
        </p:nvSpPr>
        <p:spPr>
          <a:xfrm rot="2169362">
            <a:off x="-775978" y="4846585"/>
            <a:ext cx="2402225" cy="976573"/>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0"/>
          <p:cNvSpPr/>
          <p:nvPr/>
        </p:nvSpPr>
        <p:spPr>
          <a:xfrm rot="2169371">
            <a:off x="-1129976" y="4726453"/>
            <a:ext cx="2831432" cy="849505"/>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0"/>
          <p:cNvSpPr/>
          <p:nvPr/>
        </p:nvSpPr>
        <p:spPr>
          <a:xfrm rot="-7200010" flipH="1">
            <a:off x="7377505" y="-398337"/>
            <a:ext cx="2831429" cy="939701"/>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0"/>
          <p:cNvSpPr/>
          <p:nvPr/>
        </p:nvSpPr>
        <p:spPr>
          <a:xfrm rot="-1992378" flipH="1">
            <a:off x="7649458" y="4551062"/>
            <a:ext cx="2402219"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0"/>
          <p:cNvSpPr/>
          <p:nvPr/>
        </p:nvSpPr>
        <p:spPr>
          <a:xfrm rot="-1992390" flipH="1">
            <a:off x="7662974" y="4465296"/>
            <a:ext cx="2831436" cy="84950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0"/>
          <p:cNvSpPr/>
          <p:nvPr/>
        </p:nvSpPr>
        <p:spPr>
          <a:xfrm rot="6183256">
            <a:off x="-1129974" y="-211847"/>
            <a:ext cx="2831427" cy="93970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0"/>
          <p:cNvSpPr/>
          <p:nvPr/>
        </p:nvSpPr>
        <p:spPr>
          <a:xfrm>
            <a:off x="8314920" y="429926"/>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0"/>
          <p:cNvSpPr/>
          <p:nvPr/>
        </p:nvSpPr>
        <p:spPr>
          <a:xfrm>
            <a:off x="8775423" y="2694078"/>
            <a:ext cx="150286" cy="117325"/>
          </a:xfrm>
          <a:custGeom>
            <a:avLst/>
            <a:gdLst/>
            <a:ahLst/>
            <a:cxnLst/>
            <a:rect l="l" t="t" r="r" b="b"/>
            <a:pathLst>
              <a:path w="921" h="719" extrusionOk="0">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0"/>
          <p:cNvSpPr/>
          <p:nvPr/>
        </p:nvSpPr>
        <p:spPr>
          <a:xfrm>
            <a:off x="5436275" y="4791245"/>
            <a:ext cx="197445" cy="197608"/>
          </a:xfrm>
          <a:custGeom>
            <a:avLst/>
            <a:gdLst/>
            <a:ahLst/>
            <a:cxnLst/>
            <a:rect l="l" t="t" r="r" b="b"/>
            <a:pathLst>
              <a:path w="1210" h="1211" extrusionOk="0">
                <a:moveTo>
                  <a:pt x="1210" y="606"/>
                </a:moveTo>
                <a:cubicBezTo>
                  <a:pt x="1210" y="946"/>
                  <a:pt x="945" y="1210"/>
                  <a:pt x="605" y="1210"/>
                </a:cubicBezTo>
                <a:cubicBezTo>
                  <a:pt x="278" y="1210"/>
                  <a:pt x="0" y="946"/>
                  <a:pt x="0" y="606"/>
                </a:cubicBezTo>
                <a:cubicBezTo>
                  <a:pt x="0" y="278"/>
                  <a:pt x="278" y="1"/>
                  <a:pt x="605" y="1"/>
                </a:cubicBezTo>
                <a:cubicBezTo>
                  <a:pt x="945" y="1"/>
                  <a:pt x="1210" y="278"/>
                  <a:pt x="1210" y="6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0"/>
          <p:cNvSpPr/>
          <p:nvPr/>
        </p:nvSpPr>
        <p:spPr>
          <a:xfrm>
            <a:off x="239363" y="3210454"/>
            <a:ext cx="255046" cy="255210"/>
          </a:xfrm>
          <a:custGeom>
            <a:avLst/>
            <a:gdLst/>
            <a:ahLst/>
            <a:cxnLst/>
            <a:rect l="l" t="t" r="r" b="b"/>
            <a:pathLst>
              <a:path w="1563" h="1564" extrusionOk="0">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0"/>
          <p:cNvSpPr/>
          <p:nvPr/>
        </p:nvSpPr>
        <p:spPr>
          <a:xfrm>
            <a:off x="1598951" y="429922"/>
            <a:ext cx="80447" cy="82405"/>
          </a:xfrm>
          <a:custGeom>
            <a:avLst/>
            <a:gdLst/>
            <a:ahLst/>
            <a:cxnLst/>
            <a:rect l="l" t="t" r="r" b="b"/>
            <a:pathLst>
              <a:path w="493" h="505" extrusionOk="0">
                <a:moveTo>
                  <a:pt x="253" y="1"/>
                </a:moveTo>
                <a:cubicBezTo>
                  <a:pt x="114" y="1"/>
                  <a:pt x="1" y="114"/>
                  <a:pt x="1" y="253"/>
                </a:cubicBezTo>
                <a:cubicBezTo>
                  <a:pt x="1" y="391"/>
                  <a:pt x="114" y="505"/>
                  <a:pt x="253" y="505"/>
                </a:cubicBezTo>
                <a:cubicBezTo>
                  <a:pt x="392" y="505"/>
                  <a:pt x="492" y="391"/>
                  <a:pt x="492" y="253"/>
                </a:cubicBezTo>
                <a:cubicBezTo>
                  <a:pt x="492" y="114"/>
                  <a:pt x="392"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CUSTOM_6_1_1_3_1">
    <p:spTree>
      <p:nvGrpSpPr>
        <p:cNvPr id="1" name="Shape 245"/>
        <p:cNvGrpSpPr/>
        <p:nvPr/>
      </p:nvGrpSpPr>
      <p:grpSpPr>
        <a:xfrm>
          <a:off x="0" y="0"/>
          <a:ext cx="0" cy="0"/>
          <a:chOff x="0" y="0"/>
          <a:chExt cx="0" cy="0"/>
        </a:xfrm>
      </p:grpSpPr>
      <p:sp>
        <p:nvSpPr>
          <p:cNvPr id="246" name="Google Shape;246;p21"/>
          <p:cNvSpPr txBox="1">
            <a:spLocks noGrp="1"/>
          </p:cNvSpPr>
          <p:nvPr>
            <p:ph type="title"/>
          </p:nvPr>
        </p:nvSpPr>
        <p:spPr>
          <a:xfrm>
            <a:off x="724200" y="367700"/>
            <a:ext cx="7695600" cy="609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atin typeface="Roboto Slab Light"/>
                <a:ea typeface="Roboto Slab Light"/>
                <a:cs typeface="Roboto Slab Light"/>
                <a:sym typeface="Roboto Slab Light"/>
              </a:defRPr>
            </a:lvl2pPr>
            <a:lvl3pPr lvl="2" algn="ctr" rtl="0">
              <a:spcBef>
                <a:spcPts val="0"/>
              </a:spcBef>
              <a:spcAft>
                <a:spcPts val="0"/>
              </a:spcAft>
              <a:buNone/>
              <a:defRPr>
                <a:latin typeface="Roboto Slab Light"/>
                <a:ea typeface="Roboto Slab Light"/>
                <a:cs typeface="Roboto Slab Light"/>
                <a:sym typeface="Roboto Slab Light"/>
              </a:defRPr>
            </a:lvl3pPr>
            <a:lvl4pPr lvl="3" algn="ctr" rtl="0">
              <a:spcBef>
                <a:spcPts val="0"/>
              </a:spcBef>
              <a:spcAft>
                <a:spcPts val="0"/>
              </a:spcAft>
              <a:buNone/>
              <a:defRPr>
                <a:latin typeface="Roboto Slab Light"/>
                <a:ea typeface="Roboto Slab Light"/>
                <a:cs typeface="Roboto Slab Light"/>
                <a:sym typeface="Roboto Slab Light"/>
              </a:defRPr>
            </a:lvl4pPr>
            <a:lvl5pPr lvl="4" algn="ctr" rtl="0">
              <a:spcBef>
                <a:spcPts val="0"/>
              </a:spcBef>
              <a:spcAft>
                <a:spcPts val="0"/>
              </a:spcAft>
              <a:buNone/>
              <a:defRPr>
                <a:latin typeface="Roboto Slab Light"/>
                <a:ea typeface="Roboto Slab Light"/>
                <a:cs typeface="Roboto Slab Light"/>
                <a:sym typeface="Roboto Slab Light"/>
              </a:defRPr>
            </a:lvl5pPr>
            <a:lvl6pPr lvl="5" algn="ctr" rtl="0">
              <a:spcBef>
                <a:spcPts val="0"/>
              </a:spcBef>
              <a:spcAft>
                <a:spcPts val="0"/>
              </a:spcAft>
              <a:buNone/>
              <a:defRPr>
                <a:latin typeface="Roboto Slab Light"/>
                <a:ea typeface="Roboto Slab Light"/>
                <a:cs typeface="Roboto Slab Light"/>
                <a:sym typeface="Roboto Slab Light"/>
              </a:defRPr>
            </a:lvl6pPr>
            <a:lvl7pPr lvl="6" algn="ctr" rtl="0">
              <a:spcBef>
                <a:spcPts val="0"/>
              </a:spcBef>
              <a:spcAft>
                <a:spcPts val="0"/>
              </a:spcAft>
              <a:buNone/>
              <a:defRPr>
                <a:latin typeface="Roboto Slab Light"/>
                <a:ea typeface="Roboto Slab Light"/>
                <a:cs typeface="Roboto Slab Light"/>
                <a:sym typeface="Roboto Slab Light"/>
              </a:defRPr>
            </a:lvl7pPr>
            <a:lvl8pPr lvl="7" algn="ctr" rtl="0">
              <a:spcBef>
                <a:spcPts val="0"/>
              </a:spcBef>
              <a:spcAft>
                <a:spcPts val="0"/>
              </a:spcAft>
              <a:buNone/>
              <a:defRPr>
                <a:latin typeface="Roboto Slab Light"/>
                <a:ea typeface="Roboto Slab Light"/>
                <a:cs typeface="Roboto Slab Light"/>
                <a:sym typeface="Roboto Slab Light"/>
              </a:defRPr>
            </a:lvl8pPr>
            <a:lvl9pPr lvl="8" algn="ctr" rtl="0">
              <a:spcBef>
                <a:spcPts val="0"/>
              </a:spcBef>
              <a:spcAft>
                <a:spcPts val="0"/>
              </a:spcAft>
              <a:buNone/>
              <a:defRPr>
                <a:latin typeface="Roboto Slab Light"/>
                <a:ea typeface="Roboto Slab Light"/>
                <a:cs typeface="Roboto Slab Light"/>
                <a:sym typeface="Roboto Slab Light"/>
              </a:defRPr>
            </a:lvl9pPr>
          </a:lstStyle>
          <a:p>
            <a:endParaRPr/>
          </a:p>
        </p:txBody>
      </p:sp>
      <p:sp>
        <p:nvSpPr>
          <p:cNvPr id="247" name="Google Shape;247;p21"/>
          <p:cNvSpPr/>
          <p:nvPr/>
        </p:nvSpPr>
        <p:spPr>
          <a:xfrm rot="10800000">
            <a:off x="-983153" y="-92844"/>
            <a:ext cx="2666155" cy="1069537"/>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1"/>
          <p:cNvSpPr/>
          <p:nvPr/>
        </p:nvSpPr>
        <p:spPr>
          <a:xfrm>
            <a:off x="7839623" y="4000518"/>
            <a:ext cx="4019541" cy="120597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1"/>
          <p:cNvSpPr/>
          <p:nvPr/>
        </p:nvSpPr>
        <p:spPr>
          <a:xfrm>
            <a:off x="2290284" y="-12"/>
            <a:ext cx="218168" cy="218168"/>
          </a:xfrm>
          <a:custGeom>
            <a:avLst/>
            <a:gdLst/>
            <a:ahLst/>
            <a:cxnLst/>
            <a:rect l="l" t="t" r="r" b="b"/>
            <a:pathLst>
              <a:path w="1337" h="1337" extrusionOk="0">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a:off x="8629856" y="1020995"/>
            <a:ext cx="144086" cy="141964"/>
          </a:xfrm>
          <a:custGeom>
            <a:avLst/>
            <a:gdLst/>
            <a:ahLst/>
            <a:cxnLst/>
            <a:rect l="l" t="t" r="r" b="b"/>
            <a:pathLst>
              <a:path w="883" h="870" extrusionOk="0">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a:off x="7333401" y="164914"/>
            <a:ext cx="255210" cy="255210"/>
          </a:xfrm>
          <a:custGeom>
            <a:avLst/>
            <a:gdLst/>
            <a:ahLst/>
            <a:cxnLst/>
            <a:rect l="l" t="t" r="r" b="b"/>
            <a:pathLst>
              <a:path w="1564" h="1564" extrusionOk="0">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1"/>
          <p:cNvSpPr/>
          <p:nvPr/>
        </p:nvSpPr>
        <p:spPr>
          <a:xfrm>
            <a:off x="8902897" y="3224607"/>
            <a:ext cx="187328" cy="187165"/>
          </a:xfrm>
          <a:custGeom>
            <a:avLst/>
            <a:gdLst/>
            <a:ahLst/>
            <a:cxnLst/>
            <a:rect l="l" t="t" r="r" b="b"/>
            <a:pathLst>
              <a:path w="1148" h="1147" extrusionOk="0">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1"/>
          <p:cNvSpPr/>
          <p:nvPr/>
        </p:nvSpPr>
        <p:spPr>
          <a:xfrm>
            <a:off x="2726521" y="4809635"/>
            <a:ext cx="94806" cy="81426"/>
          </a:xfrm>
          <a:custGeom>
            <a:avLst/>
            <a:gdLst/>
            <a:ahLst/>
            <a:cxnLst/>
            <a:rect l="l" t="t" r="r" b="b"/>
            <a:pathLst>
              <a:path w="581" h="499" extrusionOk="0">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1"/>
          <p:cNvSpPr/>
          <p:nvPr/>
        </p:nvSpPr>
        <p:spPr>
          <a:xfrm>
            <a:off x="285064" y="2837401"/>
            <a:ext cx="82405" cy="82405"/>
          </a:xfrm>
          <a:custGeom>
            <a:avLst/>
            <a:gdLst/>
            <a:ahLst/>
            <a:cxnLst/>
            <a:rect l="l" t="t" r="r" b="b"/>
            <a:pathLst>
              <a:path w="505" h="505" extrusionOk="0">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4">
  <p:cSld name="CUSTOM_6_1_1_3_1_1">
    <p:spTree>
      <p:nvGrpSpPr>
        <p:cNvPr id="1" name="Shape 255"/>
        <p:cNvGrpSpPr/>
        <p:nvPr/>
      </p:nvGrpSpPr>
      <p:grpSpPr>
        <a:xfrm>
          <a:off x="0" y="0"/>
          <a:ext cx="0" cy="0"/>
          <a:chOff x="0" y="0"/>
          <a:chExt cx="0" cy="0"/>
        </a:xfrm>
      </p:grpSpPr>
      <p:sp>
        <p:nvSpPr>
          <p:cNvPr id="256" name="Google Shape;256;p22"/>
          <p:cNvSpPr txBox="1">
            <a:spLocks noGrp="1"/>
          </p:cNvSpPr>
          <p:nvPr>
            <p:ph type="title"/>
          </p:nvPr>
        </p:nvSpPr>
        <p:spPr>
          <a:xfrm>
            <a:off x="1780139" y="367712"/>
            <a:ext cx="5589900" cy="609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atin typeface="Roboto Slab Light"/>
                <a:ea typeface="Roboto Slab Light"/>
                <a:cs typeface="Roboto Slab Light"/>
                <a:sym typeface="Roboto Slab Light"/>
              </a:defRPr>
            </a:lvl2pPr>
            <a:lvl3pPr lvl="2" algn="ctr" rtl="0">
              <a:spcBef>
                <a:spcPts val="0"/>
              </a:spcBef>
              <a:spcAft>
                <a:spcPts val="0"/>
              </a:spcAft>
              <a:buNone/>
              <a:defRPr>
                <a:latin typeface="Roboto Slab Light"/>
                <a:ea typeface="Roboto Slab Light"/>
                <a:cs typeface="Roboto Slab Light"/>
                <a:sym typeface="Roboto Slab Light"/>
              </a:defRPr>
            </a:lvl3pPr>
            <a:lvl4pPr lvl="3" algn="ctr" rtl="0">
              <a:spcBef>
                <a:spcPts val="0"/>
              </a:spcBef>
              <a:spcAft>
                <a:spcPts val="0"/>
              </a:spcAft>
              <a:buNone/>
              <a:defRPr>
                <a:latin typeface="Roboto Slab Light"/>
                <a:ea typeface="Roboto Slab Light"/>
                <a:cs typeface="Roboto Slab Light"/>
                <a:sym typeface="Roboto Slab Light"/>
              </a:defRPr>
            </a:lvl4pPr>
            <a:lvl5pPr lvl="4" algn="ctr" rtl="0">
              <a:spcBef>
                <a:spcPts val="0"/>
              </a:spcBef>
              <a:spcAft>
                <a:spcPts val="0"/>
              </a:spcAft>
              <a:buNone/>
              <a:defRPr>
                <a:latin typeface="Roboto Slab Light"/>
                <a:ea typeface="Roboto Slab Light"/>
                <a:cs typeface="Roboto Slab Light"/>
                <a:sym typeface="Roboto Slab Light"/>
              </a:defRPr>
            </a:lvl5pPr>
            <a:lvl6pPr lvl="5" algn="ctr" rtl="0">
              <a:spcBef>
                <a:spcPts val="0"/>
              </a:spcBef>
              <a:spcAft>
                <a:spcPts val="0"/>
              </a:spcAft>
              <a:buNone/>
              <a:defRPr>
                <a:latin typeface="Roboto Slab Light"/>
                <a:ea typeface="Roboto Slab Light"/>
                <a:cs typeface="Roboto Slab Light"/>
                <a:sym typeface="Roboto Slab Light"/>
              </a:defRPr>
            </a:lvl6pPr>
            <a:lvl7pPr lvl="6" algn="ctr" rtl="0">
              <a:spcBef>
                <a:spcPts val="0"/>
              </a:spcBef>
              <a:spcAft>
                <a:spcPts val="0"/>
              </a:spcAft>
              <a:buNone/>
              <a:defRPr>
                <a:latin typeface="Roboto Slab Light"/>
                <a:ea typeface="Roboto Slab Light"/>
                <a:cs typeface="Roboto Slab Light"/>
                <a:sym typeface="Roboto Slab Light"/>
              </a:defRPr>
            </a:lvl7pPr>
            <a:lvl8pPr lvl="7" algn="ctr" rtl="0">
              <a:spcBef>
                <a:spcPts val="0"/>
              </a:spcBef>
              <a:spcAft>
                <a:spcPts val="0"/>
              </a:spcAft>
              <a:buNone/>
              <a:defRPr>
                <a:latin typeface="Roboto Slab Light"/>
                <a:ea typeface="Roboto Slab Light"/>
                <a:cs typeface="Roboto Slab Light"/>
                <a:sym typeface="Roboto Slab Light"/>
              </a:defRPr>
            </a:lvl8pPr>
            <a:lvl9pPr lvl="8" algn="ctr" rtl="0">
              <a:spcBef>
                <a:spcPts val="0"/>
              </a:spcBef>
              <a:spcAft>
                <a:spcPts val="0"/>
              </a:spcAft>
              <a:buNone/>
              <a:defRPr>
                <a:latin typeface="Roboto Slab Light"/>
                <a:ea typeface="Roboto Slab Light"/>
                <a:cs typeface="Roboto Slab Light"/>
                <a:sym typeface="Roboto Slab Light"/>
              </a:defRPr>
            </a:lvl9pPr>
          </a:lstStyle>
          <a:p>
            <a:endParaRPr/>
          </a:p>
        </p:txBody>
      </p:sp>
      <p:sp>
        <p:nvSpPr>
          <p:cNvPr id="257" name="Google Shape;257;p22"/>
          <p:cNvSpPr/>
          <p:nvPr/>
        </p:nvSpPr>
        <p:spPr>
          <a:xfrm rot="1275388" flipH="1">
            <a:off x="-1199012" y="4441054"/>
            <a:ext cx="2402223" cy="976572"/>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2"/>
          <p:cNvSpPr/>
          <p:nvPr/>
        </p:nvSpPr>
        <p:spPr>
          <a:xfrm rot="1275363" flipH="1">
            <a:off x="-987292" y="4724126"/>
            <a:ext cx="2831426" cy="849506"/>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2"/>
          <p:cNvSpPr/>
          <p:nvPr/>
        </p:nvSpPr>
        <p:spPr>
          <a:xfrm rot="-7200010" flipH="1">
            <a:off x="7532942" y="-39912"/>
            <a:ext cx="2831429" cy="939701"/>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2"/>
          <p:cNvSpPr/>
          <p:nvPr/>
        </p:nvSpPr>
        <p:spPr>
          <a:xfrm rot="-1706227">
            <a:off x="8004758" y="4392186"/>
            <a:ext cx="2402218" cy="976570"/>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rot="-1706232">
            <a:off x="7550418" y="4585555"/>
            <a:ext cx="2831429" cy="84950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2"/>
          <p:cNvSpPr/>
          <p:nvPr/>
        </p:nvSpPr>
        <p:spPr>
          <a:xfrm rot="9102685" flipH="1">
            <a:off x="-991384" y="-416227"/>
            <a:ext cx="2831423" cy="939705"/>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2"/>
          <p:cNvSpPr/>
          <p:nvPr/>
        </p:nvSpPr>
        <p:spPr>
          <a:xfrm>
            <a:off x="1555908" y="319864"/>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2"/>
          <p:cNvSpPr/>
          <p:nvPr/>
        </p:nvSpPr>
        <p:spPr>
          <a:xfrm>
            <a:off x="291748" y="2326828"/>
            <a:ext cx="150286" cy="117325"/>
          </a:xfrm>
          <a:custGeom>
            <a:avLst/>
            <a:gdLst/>
            <a:ahLst/>
            <a:cxnLst/>
            <a:rect l="l" t="t" r="r" b="b"/>
            <a:pathLst>
              <a:path w="921" h="719" extrusionOk="0">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a:off x="1580475" y="3901870"/>
            <a:ext cx="197445" cy="197608"/>
          </a:xfrm>
          <a:custGeom>
            <a:avLst/>
            <a:gdLst/>
            <a:ahLst/>
            <a:cxnLst/>
            <a:rect l="l" t="t" r="r" b="b"/>
            <a:pathLst>
              <a:path w="1210" h="1211" extrusionOk="0">
                <a:moveTo>
                  <a:pt x="1210" y="606"/>
                </a:moveTo>
                <a:cubicBezTo>
                  <a:pt x="1210" y="946"/>
                  <a:pt x="945" y="1210"/>
                  <a:pt x="605" y="1210"/>
                </a:cubicBezTo>
                <a:cubicBezTo>
                  <a:pt x="278" y="1210"/>
                  <a:pt x="0" y="946"/>
                  <a:pt x="0" y="606"/>
                </a:cubicBezTo>
                <a:cubicBezTo>
                  <a:pt x="0" y="278"/>
                  <a:pt x="278" y="1"/>
                  <a:pt x="605" y="1"/>
                </a:cubicBezTo>
                <a:cubicBezTo>
                  <a:pt x="945" y="1"/>
                  <a:pt x="1210" y="278"/>
                  <a:pt x="1210" y="6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2"/>
          <p:cNvSpPr/>
          <p:nvPr/>
        </p:nvSpPr>
        <p:spPr>
          <a:xfrm>
            <a:off x="7371775" y="3962642"/>
            <a:ext cx="255046" cy="255210"/>
          </a:xfrm>
          <a:custGeom>
            <a:avLst/>
            <a:gdLst/>
            <a:ahLst/>
            <a:cxnLst/>
            <a:rect l="l" t="t" r="r" b="b"/>
            <a:pathLst>
              <a:path w="1563" h="1564" extrusionOk="0">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2"/>
          <p:cNvSpPr/>
          <p:nvPr/>
        </p:nvSpPr>
        <p:spPr>
          <a:xfrm>
            <a:off x="7266201" y="854947"/>
            <a:ext cx="80447" cy="82405"/>
          </a:xfrm>
          <a:custGeom>
            <a:avLst/>
            <a:gdLst/>
            <a:ahLst/>
            <a:cxnLst/>
            <a:rect l="l" t="t" r="r" b="b"/>
            <a:pathLst>
              <a:path w="493" h="505" extrusionOk="0">
                <a:moveTo>
                  <a:pt x="253" y="1"/>
                </a:moveTo>
                <a:cubicBezTo>
                  <a:pt x="114" y="1"/>
                  <a:pt x="1" y="114"/>
                  <a:pt x="1" y="253"/>
                </a:cubicBezTo>
                <a:cubicBezTo>
                  <a:pt x="1" y="391"/>
                  <a:pt x="114" y="505"/>
                  <a:pt x="253" y="505"/>
                </a:cubicBezTo>
                <a:cubicBezTo>
                  <a:pt x="392" y="505"/>
                  <a:pt x="492" y="391"/>
                  <a:pt x="492" y="253"/>
                </a:cubicBezTo>
                <a:cubicBezTo>
                  <a:pt x="492" y="114"/>
                  <a:pt x="392"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3">
  <p:cSld name="CUSTOM_6_1_1_2">
    <p:spTree>
      <p:nvGrpSpPr>
        <p:cNvPr id="1" name="Shape 268"/>
        <p:cNvGrpSpPr/>
        <p:nvPr/>
      </p:nvGrpSpPr>
      <p:grpSpPr>
        <a:xfrm>
          <a:off x="0" y="0"/>
          <a:ext cx="0" cy="0"/>
          <a:chOff x="0" y="0"/>
          <a:chExt cx="0" cy="0"/>
        </a:xfrm>
      </p:grpSpPr>
      <p:sp>
        <p:nvSpPr>
          <p:cNvPr id="269" name="Google Shape;269;p23"/>
          <p:cNvSpPr txBox="1">
            <a:spLocks noGrp="1"/>
          </p:cNvSpPr>
          <p:nvPr>
            <p:ph type="title"/>
          </p:nvPr>
        </p:nvSpPr>
        <p:spPr>
          <a:xfrm>
            <a:off x="1780139" y="368902"/>
            <a:ext cx="5589900" cy="609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lvl1pPr>
            <a:lvl2pPr lvl="1" algn="ctr" rtl="0">
              <a:spcBef>
                <a:spcPts val="0"/>
              </a:spcBef>
              <a:spcAft>
                <a:spcPts val="0"/>
              </a:spcAft>
              <a:buNone/>
              <a:defRPr>
                <a:latin typeface="Roboto Slab Light"/>
                <a:ea typeface="Roboto Slab Light"/>
                <a:cs typeface="Roboto Slab Light"/>
                <a:sym typeface="Roboto Slab Light"/>
              </a:defRPr>
            </a:lvl2pPr>
            <a:lvl3pPr lvl="2" algn="ctr" rtl="0">
              <a:spcBef>
                <a:spcPts val="0"/>
              </a:spcBef>
              <a:spcAft>
                <a:spcPts val="0"/>
              </a:spcAft>
              <a:buNone/>
              <a:defRPr>
                <a:latin typeface="Roboto Slab Light"/>
                <a:ea typeface="Roboto Slab Light"/>
                <a:cs typeface="Roboto Slab Light"/>
                <a:sym typeface="Roboto Slab Light"/>
              </a:defRPr>
            </a:lvl3pPr>
            <a:lvl4pPr lvl="3" algn="ctr" rtl="0">
              <a:spcBef>
                <a:spcPts val="0"/>
              </a:spcBef>
              <a:spcAft>
                <a:spcPts val="0"/>
              </a:spcAft>
              <a:buNone/>
              <a:defRPr>
                <a:latin typeface="Roboto Slab Light"/>
                <a:ea typeface="Roboto Slab Light"/>
                <a:cs typeface="Roboto Slab Light"/>
                <a:sym typeface="Roboto Slab Light"/>
              </a:defRPr>
            </a:lvl4pPr>
            <a:lvl5pPr lvl="4" algn="ctr" rtl="0">
              <a:spcBef>
                <a:spcPts val="0"/>
              </a:spcBef>
              <a:spcAft>
                <a:spcPts val="0"/>
              </a:spcAft>
              <a:buNone/>
              <a:defRPr>
                <a:latin typeface="Roboto Slab Light"/>
                <a:ea typeface="Roboto Slab Light"/>
                <a:cs typeface="Roboto Slab Light"/>
                <a:sym typeface="Roboto Slab Light"/>
              </a:defRPr>
            </a:lvl5pPr>
            <a:lvl6pPr lvl="5" algn="ctr" rtl="0">
              <a:spcBef>
                <a:spcPts val="0"/>
              </a:spcBef>
              <a:spcAft>
                <a:spcPts val="0"/>
              </a:spcAft>
              <a:buNone/>
              <a:defRPr>
                <a:latin typeface="Roboto Slab Light"/>
                <a:ea typeface="Roboto Slab Light"/>
                <a:cs typeface="Roboto Slab Light"/>
                <a:sym typeface="Roboto Slab Light"/>
              </a:defRPr>
            </a:lvl6pPr>
            <a:lvl7pPr lvl="6" algn="ctr" rtl="0">
              <a:spcBef>
                <a:spcPts val="0"/>
              </a:spcBef>
              <a:spcAft>
                <a:spcPts val="0"/>
              </a:spcAft>
              <a:buNone/>
              <a:defRPr>
                <a:latin typeface="Roboto Slab Light"/>
                <a:ea typeface="Roboto Slab Light"/>
                <a:cs typeface="Roboto Slab Light"/>
                <a:sym typeface="Roboto Slab Light"/>
              </a:defRPr>
            </a:lvl7pPr>
            <a:lvl8pPr lvl="7" algn="ctr" rtl="0">
              <a:spcBef>
                <a:spcPts val="0"/>
              </a:spcBef>
              <a:spcAft>
                <a:spcPts val="0"/>
              </a:spcAft>
              <a:buNone/>
              <a:defRPr>
                <a:latin typeface="Roboto Slab Light"/>
                <a:ea typeface="Roboto Slab Light"/>
                <a:cs typeface="Roboto Slab Light"/>
                <a:sym typeface="Roboto Slab Light"/>
              </a:defRPr>
            </a:lvl8pPr>
            <a:lvl9pPr lvl="8" algn="ctr" rtl="0">
              <a:spcBef>
                <a:spcPts val="0"/>
              </a:spcBef>
              <a:spcAft>
                <a:spcPts val="0"/>
              </a:spcAft>
              <a:buNone/>
              <a:defRPr>
                <a:latin typeface="Roboto Slab Light"/>
                <a:ea typeface="Roboto Slab Light"/>
                <a:cs typeface="Roboto Slab Light"/>
                <a:sym typeface="Roboto Slab Light"/>
              </a:defRPr>
            </a:lvl9pPr>
          </a:lstStyle>
          <a:p>
            <a:endParaRPr/>
          </a:p>
        </p:txBody>
      </p:sp>
      <p:sp>
        <p:nvSpPr>
          <p:cNvPr id="270" name="Google Shape;270;p23"/>
          <p:cNvSpPr txBox="1">
            <a:spLocks noGrp="1"/>
          </p:cNvSpPr>
          <p:nvPr>
            <p:ph type="subTitle" idx="1"/>
          </p:nvPr>
        </p:nvSpPr>
        <p:spPr>
          <a:xfrm>
            <a:off x="2812075" y="1657350"/>
            <a:ext cx="3526200" cy="91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71" name="Google Shape;271;p23"/>
          <p:cNvSpPr/>
          <p:nvPr/>
        </p:nvSpPr>
        <p:spPr>
          <a:xfrm>
            <a:off x="1555908" y="319864"/>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a:off x="291748" y="2326828"/>
            <a:ext cx="150286" cy="117325"/>
          </a:xfrm>
          <a:custGeom>
            <a:avLst/>
            <a:gdLst/>
            <a:ahLst/>
            <a:cxnLst/>
            <a:rect l="l" t="t" r="r" b="b"/>
            <a:pathLst>
              <a:path w="921" h="719" extrusionOk="0">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a:off x="4611675" y="4830532"/>
            <a:ext cx="197445" cy="197608"/>
          </a:xfrm>
          <a:custGeom>
            <a:avLst/>
            <a:gdLst/>
            <a:ahLst/>
            <a:cxnLst/>
            <a:rect l="l" t="t" r="r" b="b"/>
            <a:pathLst>
              <a:path w="1210" h="1211" extrusionOk="0">
                <a:moveTo>
                  <a:pt x="1210" y="606"/>
                </a:moveTo>
                <a:cubicBezTo>
                  <a:pt x="1210" y="946"/>
                  <a:pt x="945" y="1210"/>
                  <a:pt x="605" y="1210"/>
                </a:cubicBezTo>
                <a:cubicBezTo>
                  <a:pt x="278" y="1210"/>
                  <a:pt x="0" y="946"/>
                  <a:pt x="0" y="606"/>
                </a:cubicBezTo>
                <a:cubicBezTo>
                  <a:pt x="0" y="278"/>
                  <a:pt x="278" y="1"/>
                  <a:pt x="605" y="1"/>
                </a:cubicBezTo>
                <a:cubicBezTo>
                  <a:pt x="945" y="1"/>
                  <a:pt x="1210" y="278"/>
                  <a:pt x="1210" y="6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a:off x="8683300" y="2444142"/>
            <a:ext cx="255046" cy="255210"/>
          </a:xfrm>
          <a:custGeom>
            <a:avLst/>
            <a:gdLst/>
            <a:ahLst/>
            <a:cxnLst/>
            <a:rect l="l" t="t" r="r" b="b"/>
            <a:pathLst>
              <a:path w="1563" h="1564" extrusionOk="0">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a:off x="7266201" y="854947"/>
            <a:ext cx="80447" cy="82405"/>
          </a:xfrm>
          <a:custGeom>
            <a:avLst/>
            <a:gdLst/>
            <a:ahLst/>
            <a:cxnLst/>
            <a:rect l="l" t="t" r="r" b="b"/>
            <a:pathLst>
              <a:path w="493" h="505" extrusionOk="0">
                <a:moveTo>
                  <a:pt x="253" y="1"/>
                </a:moveTo>
                <a:cubicBezTo>
                  <a:pt x="114" y="1"/>
                  <a:pt x="1" y="114"/>
                  <a:pt x="1" y="253"/>
                </a:cubicBezTo>
                <a:cubicBezTo>
                  <a:pt x="1" y="391"/>
                  <a:pt x="114" y="505"/>
                  <a:pt x="253" y="505"/>
                </a:cubicBezTo>
                <a:cubicBezTo>
                  <a:pt x="392" y="505"/>
                  <a:pt x="492" y="391"/>
                  <a:pt x="492" y="253"/>
                </a:cubicBezTo>
                <a:cubicBezTo>
                  <a:pt x="492" y="114"/>
                  <a:pt x="392"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 name="Google Shape;276;p23"/>
          <p:cNvGrpSpPr/>
          <p:nvPr/>
        </p:nvGrpSpPr>
        <p:grpSpPr>
          <a:xfrm flipH="1">
            <a:off x="6269213" y="1434771"/>
            <a:ext cx="5815361" cy="3708730"/>
            <a:chOff x="-1243353" y="1445621"/>
            <a:chExt cx="5815361" cy="3708730"/>
          </a:xfrm>
        </p:grpSpPr>
        <p:sp>
          <p:nvSpPr>
            <p:cNvPr id="277" name="Google Shape;277;p23"/>
            <p:cNvSpPr/>
            <p:nvPr/>
          </p:nvSpPr>
          <p:spPr>
            <a:xfrm flipH="1">
              <a:off x="-1243353" y="1445621"/>
              <a:ext cx="2626803" cy="3708730"/>
            </a:xfrm>
            <a:custGeom>
              <a:avLst/>
              <a:gdLst/>
              <a:ahLst/>
              <a:cxnLst/>
              <a:rect l="l" t="t" r="r" b="b"/>
              <a:pathLst>
                <a:path w="9175" h="12954" extrusionOk="0">
                  <a:moveTo>
                    <a:pt x="3671" y="1"/>
                  </a:moveTo>
                  <a:cubicBezTo>
                    <a:pt x="2819" y="1"/>
                    <a:pt x="2105" y="491"/>
                    <a:pt x="2105" y="491"/>
                  </a:cubicBezTo>
                  <a:cubicBezTo>
                    <a:pt x="2105" y="491"/>
                    <a:pt x="1311" y="7157"/>
                    <a:pt x="656" y="8694"/>
                  </a:cubicBezTo>
                  <a:cubicBezTo>
                    <a:pt x="1" y="10244"/>
                    <a:pt x="996" y="12953"/>
                    <a:pt x="996" y="12953"/>
                  </a:cubicBezTo>
                  <a:lnTo>
                    <a:pt x="6629" y="12953"/>
                  </a:lnTo>
                  <a:cubicBezTo>
                    <a:pt x="9174" y="10408"/>
                    <a:pt x="7624" y="7522"/>
                    <a:pt x="6440" y="6842"/>
                  </a:cubicBezTo>
                  <a:cubicBezTo>
                    <a:pt x="5268" y="6161"/>
                    <a:pt x="6755" y="3024"/>
                    <a:pt x="5457" y="1045"/>
                  </a:cubicBezTo>
                  <a:cubicBezTo>
                    <a:pt x="4924" y="238"/>
                    <a:pt x="4264" y="1"/>
                    <a:pt x="36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flipH="1">
              <a:off x="2169788" y="4177780"/>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flipH="1">
              <a:off x="-442377" y="3174677"/>
              <a:ext cx="2831422" cy="939699"/>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flipH="1">
              <a:off x="-582301" y="3492638"/>
              <a:ext cx="3228301" cy="1655077"/>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flipH="1">
              <a:off x="131549" y="3471863"/>
              <a:ext cx="3228301" cy="1655077"/>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23"/>
          <p:cNvGrpSpPr/>
          <p:nvPr/>
        </p:nvGrpSpPr>
        <p:grpSpPr>
          <a:xfrm>
            <a:off x="-2907987" y="1434771"/>
            <a:ext cx="5815361" cy="3708730"/>
            <a:chOff x="-1243353" y="1445621"/>
            <a:chExt cx="5815361" cy="3708730"/>
          </a:xfrm>
        </p:grpSpPr>
        <p:sp>
          <p:nvSpPr>
            <p:cNvPr id="283" name="Google Shape;283;p23"/>
            <p:cNvSpPr/>
            <p:nvPr/>
          </p:nvSpPr>
          <p:spPr>
            <a:xfrm flipH="1">
              <a:off x="-1243353" y="1445621"/>
              <a:ext cx="2626803" cy="3708730"/>
            </a:xfrm>
            <a:custGeom>
              <a:avLst/>
              <a:gdLst/>
              <a:ahLst/>
              <a:cxnLst/>
              <a:rect l="l" t="t" r="r" b="b"/>
              <a:pathLst>
                <a:path w="9175" h="12954" extrusionOk="0">
                  <a:moveTo>
                    <a:pt x="3671" y="1"/>
                  </a:moveTo>
                  <a:cubicBezTo>
                    <a:pt x="2819" y="1"/>
                    <a:pt x="2105" y="491"/>
                    <a:pt x="2105" y="491"/>
                  </a:cubicBezTo>
                  <a:cubicBezTo>
                    <a:pt x="2105" y="491"/>
                    <a:pt x="1311" y="7157"/>
                    <a:pt x="656" y="8694"/>
                  </a:cubicBezTo>
                  <a:cubicBezTo>
                    <a:pt x="1" y="10244"/>
                    <a:pt x="996" y="12953"/>
                    <a:pt x="996" y="12953"/>
                  </a:cubicBezTo>
                  <a:lnTo>
                    <a:pt x="6629" y="12953"/>
                  </a:lnTo>
                  <a:cubicBezTo>
                    <a:pt x="9174" y="10408"/>
                    <a:pt x="7624" y="7522"/>
                    <a:pt x="6440" y="6842"/>
                  </a:cubicBezTo>
                  <a:cubicBezTo>
                    <a:pt x="5268" y="6161"/>
                    <a:pt x="6755" y="3024"/>
                    <a:pt x="5457" y="1045"/>
                  </a:cubicBezTo>
                  <a:cubicBezTo>
                    <a:pt x="4924" y="238"/>
                    <a:pt x="4264" y="1"/>
                    <a:pt x="3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flipH="1">
              <a:off x="2169788" y="4177780"/>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flipH="1">
              <a:off x="-442377" y="3174677"/>
              <a:ext cx="2831422" cy="939699"/>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flipH="1">
              <a:off x="-582301" y="3492638"/>
              <a:ext cx="3228301" cy="1655077"/>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flipH="1">
              <a:off x="131549" y="3471863"/>
              <a:ext cx="3228301" cy="1655077"/>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 name="Google Shape;288;p23"/>
          <p:cNvSpPr/>
          <p:nvPr/>
        </p:nvSpPr>
        <p:spPr>
          <a:xfrm rot="-7200010" flipH="1">
            <a:off x="7532942" y="-39912"/>
            <a:ext cx="2831429" cy="939701"/>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rot="9102685" flipH="1">
            <a:off x="-991384" y="-416227"/>
            <a:ext cx="2831423" cy="939705"/>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a:off x="3339748" y="4079428"/>
            <a:ext cx="150286" cy="117325"/>
          </a:xfrm>
          <a:custGeom>
            <a:avLst/>
            <a:gdLst/>
            <a:ahLst/>
            <a:cxnLst/>
            <a:rect l="l" t="t" r="r" b="b"/>
            <a:pathLst>
              <a:path w="921" h="719" extrusionOk="0">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1">
  <p:cSld name="CUSTOM_9">
    <p:spTree>
      <p:nvGrpSpPr>
        <p:cNvPr id="1" name="Shape 291"/>
        <p:cNvGrpSpPr/>
        <p:nvPr/>
      </p:nvGrpSpPr>
      <p:grpSpPr>
        <a:xfrm>
          <a:off x="0" y="0"/>
          <a:ext cx="0" cy="0"/>
          <a:chOff x="0" y="0"/>
          <a:chExt cx="0" cy="0"/>
        </a:xfrm>
      </p:grpSpPr>
      <p:sp>
        <p:nvSpPr>
          <p:cNvPr id="292" name="Google Shape;292;p24"/>
          <p:cNvSpPr txBox="1">
            <a:spLocks noGrp="1"/>
          </p:cNvSpPr>
          <p:nvPr>
            <p:ph type="subTitle" idx="1"/>
          </p:nvPr>
        </p:nvSpPr>
        <p:spPr>
          <a:xfrm>
            <a:off x="720000" y="2210863"/>
            <a:ext cx="7704000" cy="1254000"/>
          </a:xfrm>
          <a:prstGeom prst="rect">
            <a:avLst/>
          </a:prstGeom>
        </p:spPr>
        <p:txBody>
          <a:bodyPr spcFirstLastPara="1" wrap="square" lIns="91425" tIns="91425" rIns="91425" bIns="91425" anchor="ctr" anchorCtr="0">
            <a:noAutofit/>
          </a:bodyPr>
          <a:lstStyle>
            <a:lvl1pPr lvl="0" algn="ctr" rtl="0">
              <a:lnSpc>
                <a:spcPct val="70000"/>
              </a:lnSpc>
              <a:spcBef>
                <a:spcPts val="0"/>
              </a:spcBef>
              <a:spcAft>
                <a:spcPts val="0"/>
              </a:spcAft>
              <a:buClr>
                <a:schemeClr val="dk1"/>
              </a:buClr>
              <a:buSzPts val="1800"/>
              <a:buNone/>
              <a:defRPr sz="5800">
                <a:solidFill>
                  <a:schemeClr val="dk1"/>
                </a:solidFill>
                <a:latin typeface="Fredoka One"/>
                <a:ea typeface="Fredoka One"/>
                <a:cs typeface="Fredoka One"/>
                <a:sym typeface="Fredoka 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93" name="Google Shape;293;p24"/>
          <p:cNvSpPr txBox="1">
            <a:spLocks noGrp="1"/>
          </p:cNvSpPr>
          <p:nvPr>
            <p:ph type="subTitle" idx="2"/>
          </p:nvPr>
        </p:nvSpPr>
        <p:spPr>
          <a:xfrm>
            <a:off x="2646000" y="3258563"/>
            <a:ext cx="3852000" cy="8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000">
                <a:solidFill>
                  <a:schemeClr val="dk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94" name="Google Shape;294;p24"/>
          <p:cNvSpPr txBox="1">
            <a:spLocks noGrp="1"/>
          </p:cNvSpPr>
          <p:nvPr>
            <p:ph type="title" hasCustomPrompt="1"/>
          </p:nvPr>
        </p:nvSpPr>
        <p:spPr>
          <a:xfrm>
            <a:off x="1683000" y="708422"/>
            <a:ext cx="5778000" cy="1694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999999"/>
              </a:buClr>
              <a:buSzPts val="12000"/>
              <a:buNone/>
              <a:defRPr sz="12000"/>
            </a:lvl1pPr>
            <a:lvl2pPr lvl="1" algn="r" rtl="0">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999999"/>
              </a:buClr>
              <a:buSzPts val="12000"/>
              <a:buFont typeface="Fira Sans Extra Condensed Medium"/>
              <a:buNone/>
              <a:defRPr sz="1200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
        <p:nvSpPr>
          <p:cNvPr id="295" name="Google Shape;295;p24"/>
          <p:cNvSpPr/>
          <p:nvPr/>
        </p:nvSpPr>
        <p:spPr>
          <a:xfrm>
            <a:off x="2091104" y="4270980"/>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 name="Google Shape;296;p24"/>
          <p:cNvGrpSpPr/>
          <p:nvPr/>
        </p:nvGrpSpPr>
        <p:grpSpPr>
          <a:xfrm>
            <a:off x="-1437393" y="3166055"/>
            <a:ext cx="3342193" cy="3142240"/>
            <a:chOff x="-1437393" y="3166055"/>
            <a:chExt cx="3342193" cy="3142240"/>
          </a:xfrm>
        </p:grpSpPr>
        <p:sp>
          <p:nvSpPr>
            <p:cNvPr id="297" name="Google Shape;297;p24"/>
            <p:cNvSpPr/>
            <p:nvPr/>
          </p:nvSpPr>
          <p:spPr>
            <a:xfrm rot="2543314" flipH="1">
              <a:off x="-512630" y="4649624"/>
              <a:ext cx="2402233" cy="976576"/>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4"/>
            <p:cNvSpPr/>
            <p:nvPr/>
          </p:nvSpPr>
          <p:spPr>
            <a:xfrm rot="2543308" flipH="1">
              <a:off x="-1490720" y="3997637"/>
              <a:ext cx="2831414" cy="939699"/>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24"/>
          <p:cNvGrpSpPr/>
          <p:nvPr/>
        </p:nvGrpSpPr>
        <p:grpSpPr>
          <a:xfrm>
            <a:off x="7553120" y="-1059049"/>
            <a:ext cx="2824748" cy="2422231"/>
            <a:chOff x="7208320" y="-1293699"/>
            <a:chExt cx="2824748" cy="2422231"/>
          </a:xfrm>
        </p:grpSpPr>
        <p:sp>
          <p:nvSpPr>
            <p:cNvPr id="300" name="Google Shape;300;p24"/>
            <p:cNvSpPr/>
            <p:nvPr/>
          </p:nvSpPr>
          <p:spPr>
            <a:xfrm rot="-8500548">
              <a:off x="7252289" y="-654086"/>
              <a:ext cx="2402221" cy="976572"/>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4"/>
            <p:cNvSpPr/>
            <p:nvPr/>
          </p:nvSpPr>
          <p:spPr>
            <a:xfrm rot="-8500564">
              <a:off x="7243314" y="-507334"/>
              <a:ext cx="2831424" cy="849501"/>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24"/>
          <p:cNvGrpSpPr/>
          <p:nvPr/>
        </p:nvGrpSpPr>
        <p:grpSpPr>
          <a:xfrm rot="-1862601">
            <a:off x="-1199267" y="-276175"/>
            <a:ext cx="3334421" cy="976597"/>
            <a:chOff x="-4113698" y="70143"/>
            <a:chExt cx="3334333" cy="976571"/>
          </a:xfrm>
        </p:grpSpPr>
        <p:sp>
          <p:nvSpPr>
            <p:cNvPr id="303" name="Google Shape;303;p24"/>
            <p:cNvSpPr/>
            <p:nvPr/>
          </p:nvSpPr>
          <p:spPr>
            <a:xfrm rot="10800000" flipH="1">
              <a:off x="-3181586" y="70143"/>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4"/>
            <p:cNvSpPr/>
            <p:nvPr/>
          </p:nvSpPr>
          <p:spPr>
            <a:xfrm rot="10800000" flipH="1">
              <a:off x="-4113698" y="70155"/>
              <a:ext cx="2831422" cy="939699"/>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24"/>
          <p:cNvGrpSpPr/>
          <p:nvPr/>
        </p:nvGrpSpPr>
        <p:grpSpPr>
          <a:xfrm>
            <a:off x="4805025" y="3978058"/>
            <a:ext cx="5327689" cy="1205974"/>
            <a:chOff x="4805025" y="3978058"/>
            <a:chExt cx="5327689" cy="1205974"/>
          </a:xfrm>
        </p:grpSpPr>
        <p:sp>
          <p:nvSpPr>
            <p:cNvPr id="306" name="Google Shape;306;p24"/>
            <p:cNvSpPr/>
            <p:nvPr/>
          </p:nvSpPr>
          <p:spPr>
            <a:xfrm>
              <a:off x="4805025" y="4334529"/>
              <a:ext cx="2831422" cy="849503"/>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4"/>
            <p:cNvSpPr/>
            <p:nvPr/>
          </p:nvSpPr>
          <p:spPr>
            <a:xfrm>
              <a:off x="6113173" y="3978058"/>
              <a:ext cx="4019541" cy="120597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1">
  <p:cSld name="CUSTOM_2">
    <p:spTree>
      <p:nvGrpSpPr>
        <p:cNvPr id="1" name="Shape 308"/>
        <p:cNvGrpSpPr/>
        <p:nvPr/>
      </p:nvGrpSpPr>
      <p:grpSpPr>
        <a:xfrm>
          <a:off x="0" y="0"/>
          <a:ext cx="0" cy="0"/>
          <a:chOff x="0" y="0"/>
          <a:chExt cx="0" cy="0"/>
        </a:xfrm>
      </p:grpSpPr>
      <p:grpSp>
        <p:nvGrpSpPr>
          <p:cNvPr id="309" name="Google Shape;309;p25"/>
          <p:cNvGrpSpPr/>
          <p:nvPr/>
        </p:nvGrpSpPr>
        <p:grpSpPr>
          <a:xfrm>
            <a:off x="-1107923" y="-1389455"/>
            <a:ext cx="11603770" cy="7827215"/>
            <a:chOff x="-1107923" y="-1389455"/>
            <a:chExt cx="11603770" cy="7827215"/>
          </a:xfrm>
        </p:grpSpPr>
        <p:sp>
          <p:nvSpPr>
            <p:cNvPr id="310" name="Google Shape;310;p25"/>
            <p:cNvSpPr/>
            <p:nvPr/>
          </p:nvSpPr>
          <p:spPr>
            <a:xfrm rot="2169362">
              <a:off x="-775978" y="4846585"/>
              <a:ext cx="2402225" cy="976573"/>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5"/>
            <p:cNvSpPr/>
            <p:nvPr/>
          </p:nvSpPr>
          <p:spPr>
            <a:xfrm rot="2169371">
              <a:off x="-1129976" y="4726453"/>
              <a:ext cx="2831432" cy="849505"/>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5"/>
            <p:cNvSpPr/>
            <p:nvPr/>
          </p:nvSpPr>
          <p:spPr>
            <a:xfrm rot="-7200010" flipH="1">
              <a:off x="7377505" y="-398337"/>
              <a:ext cx="2831429" cy="939701"/>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5"/>
            <p:cNvSpPr/>
            <p:nvPr/>
          </p:nvSpPr>
          <p:spPr>
            <a:xfrm rot="-1992378" flipH="1">
              <a:off x="7649458" y="4551062"/>
              <a:ext cx="2402219"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5"/>
            <p:cNvSpPr/>
            <p:nvPr/>
          </p:nvSpPr>
          <p:spPr>
            <a:xfrm rot="-1992390" flipH="1">
              <a:off x="7662974" y="4465296"/>
              <a:ext cx="2831436" cy="84950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5"/>
            <p:cNvSpPr/>
            <p:nvPr/>
          </p:nvSpPr>
          <p:spPr>
            <a:xfrm rot="6183256">
              <a:off x="-1129974" y="-211847"/>
              <a:ext cx="2831427" cy="93970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5"/>
            <p:cNvSpPr/>
            <p:nvPr/>
          </p:nvSpPr>
          <p:spPr>
            <a:xfrm>
              <a:off x="8314920" y="429926"/>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5"/>
            <p:cNvSpPr/>
            <p:nvPr/>
          </p:nvSpPr>
          <p:spPr>
            <a:xfrm>
              <a:off x="8775423" y="2694078"/>
              <a:ext cx="150286" cy="117325"/>
            </a:xfrm>
            <a:custGeom>
              <a:avLst/>
              <a:gdLst/>
              <a:ahLst/>
              <a:cxnLst/>
              <a:rect l="l" t="t" r="r" b="b"/>
              <a:pathLst>
                <a:path w="921" h="719" extrusionOk="0">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5"/>
            <p:cNvSpPr/>
            <p:nvPr/>
          </p:nvSpPr>
          <p:spPr>
            <a:xfrm>
              <a:off x="5436275" y="4791245"/>
              <a:ext cx="197445" cy="197608"/>
            </a:xfrm>
            <a:custGeom>
              <a:avLst/>
              <a:gdLst/>
              <a:ahLst/>
              <a:cxnLst/>
              <a:rect l="l" t="t" r="r" b="b"/>
              <a:pathLst>
                <a:path w="1210" h="1211" extrusionOk="0">
                  <a:moveTo>
                    <a:pt x="1210" y="606"/>
                  </a:moveTo>
                  <a:cubicBezTo>
                    <a:pt x="1210" y="946"/>
                    <a:pt x="945" y="1210"/>
                    <a:pt x="605" y="1210"/>
                  </a:cubicBezTo>
                  <a:cubicBezTo>
                    <a:pt x="278" y="1210"/>
                    <a:pt x="0" y="946"/>
                    <a:pt x="0" y="606"/>
                  </a:cubicBezTo>
                  <a:cubicBezTo>
                    <a:pt x="0" y="278"/>
                    <a:pt x="278" y="1"/>
                    <a:pt x="605" y="1"/>
                  </a:cubicBezTo>
                  <a:cubicBezTo>
                    <a:pt x="945" y="1"/>
                    <a:pt x="1210" y="278"/>
                    <a:pt x="1210" y="6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5"/>
            <p:cNvSpPr/>
            <p:nvPr/>
          </p:nvSpPr>
          <p:spPr>
            <a:xfrm>
              <a:off x="239363" y="3210454"/>
              <a:ext cx="255046" cy="255210"/>
            </a:xfrm>
            <a:custGeom>
              <a:avLst/>
              <a:gdLst/>
              <a:ahLst/>
              <a:cxnLst/>
              <a:rect l="l" t="t" r="r" b="b"/>
              <a:pathLst>
                <a:path w="1563" h="1564" extrusionOk="0">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5"/>
            <p:cNvSpPr/>
            <p:nvPr/>
          </p:nvSpPr>
          <p:spPr>
            <a:xfrm>
              <a:off x="1598951" y="429922"/>
              <a:ext cx="80447" cy="82405"/>
            </a:xfrm>
            <a:custGeom>
              <a:avLst/>
              <a:gdLst/>
              <a:ahLst/>
              <a:cxnLst/>
              <a:rect l="l" t="t" r="r" b="b"/>
              <a:pathLst>
                <a:path w="493" h="505" extrusionOk="0">
                  <a:moveTo>
                    <a:pt x="253" y="1"/>
                  </a:moveTo>
                  <a:cubicBezTo>
                    <a:pt x="114" y="1"/>
                    <a:pt x="1" y="114"/>
                    <a:pt x="1" y="253"/>
                  </a:cubicBezTo>
                  <a:cubicBezTo>
                    <a:pt x="1" y="391"/>
                    <a:pt x="114" y="505"/>
                    <a:pt x="253" y="505"/>
                  </a:cubicBezTo>
                  <a:cubicBezTo>
                    <a:pt x="392" y="505"/>
                    <a:pt x="492" y="391"/>
                    <a:pt x="492" y="253"/>
                  </a:cubicBezTo>
                  <a:cubicBezTo>
                    <a:pt x="492" y="114"/>
                    <a:pt x="392"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25"/>
          <p:cNvSpPr txBox="1">
            <a:spLocks noGrp="1"/>
          </p:cNvSpPr>
          <p:nvPr>
            <p:ph type="ctrTitle"/>
          </p:nvPr>
        </p:nvSpPr>
        <p:spPr>
          <a:xfrm>
            <a:off x="6273951" y="1594462"/>
            <a:ext cx="19728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18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322" name="Google Shape;322;p25"/>
          <p:cNvSpPr txBox="1">
            <a:spLocks noGrp="1"/>
          </p:cNvSpPr>
          <p:nvPr>
            <p:ph type="subTitle" idx="1"/>
          </p:nvPr>
        </p:nvSpPr>
        <p:spPr>
          <a:xfrm>
            <a:off x="6290076" y="2145271"/>
            <a:ext cx="2142600" cy="60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0"/>
              </a:spcBef>
              <a:spcAft>
                <a:spcPts val="0"/>
              </a:spcAft>
              <a:buNone/>
              <a:defRPr sz="1400">
                <a:solidFill>
                  <a:schemeClr val="dk1"/>
                </a:solidFill>
              </a:defRPr>
            </a:lvl2pPr>
            <a:lvl3pPr lvl="2" rtl="0">
              <a:lnSpc>
                <a:spcPct val="100000"/>
              </a:lnSpc>
              <a:spcBef>
                <a:spcPts val="0"/>
              </a:spcBef>
              <a:spcAft>
                <a:spcPts val="0"/>
              </a:spcAft>
              <a:buNone/>
              <a:defRPr sz="1400">
                <a:solidFill>
                  <a:schemeClr val="dk1"/>
                </a:solidFill>
              </a:defRPr>
            </a:lvl3pPr>
            <a:lvl4pPr lvl="3" rtl="0">
              <a:lnSpc>
                <a:spcPct val="100000"/>
              </a:lnSpc>
              <a:spcBef>
                <a:spcPts val="0"/>
              </a:spcBef>
              <a:spcAft>
                <a:spcPts val="0"/>
              </a:spcAft>
              <a:buNone/>
              <a:defRPr sz="1400">
                <a:solidFill>
                  <a:schemeClr val="dk1"/>
                </a:solidFill>
              </a:defRPr>
            </a:lvl4pPr>
            <a:lvl5pPr lvl="4" rtl="0">
              <a:lnSpc>
                <a:spcPct val="100000"/>
              </a:lnSpc>
              <a:spcBef>
                <a:spcPts val="0"/>
              </a:spcBef>
              <a:spcAft>
                <a:spcPts val="0"/>
              </a:spcAft>
              <a:buNone/>
              <a:defRPr sz="1400">
                <a:solidFill>
                  <a:schemeClr val="dk1"/>
                </a:solidFill>
              </a:defRPr>
            </a:lvl5pPr>
            <a:lvl6pPr lvl="5" rtl="0">
              <a:lnSpc>
                <a:spcPct val="100000"/>
              </a:lnSpc>
              <a:spcBef>
                <a:spcPts val="0"/>
              </a:spcBef>
              <a:spcAft>
                <a:spcPts val="0"/>
              </a:spcAft>
              <a:buNone/>
              <a:defRPr sz="1400">
                <a:solidFill>
                  <a:schemeClr val="dk1"/>
                </a:solidFill>
              </a:defRPr>
            </a:lvl6pPr>
            <a:lvl7pPr lvl="6" rtl="0">
              <a:lnSpc>
                <a:spcPct val="100000"/>
              </a:lnSpc>
              <a:spcBef>
                <a:spcPts val="0"/>
              </a:spcBef>
              <a:spcAft>
                <a:spcPts val="0"/>
              </a:spcAft>
              <a:buNone/>
              <a:defRPr sz="1400">
                <a:solidFill>
                  <a:schemeClr val="dk1"/>
                </a:solidFill>
              </a:defRPr>
            </a:lvl7pPr>
            <a:lvl8pPr lvl="7" rtl="0">
              <a:lnSpc>
                <a:spcPct val="100000"/>
              </a:lnSpc>
              <a:spcBef>
                <a:spcPts val="0"/>
              </a:spcBef>
              <a:spcAft>
                <a:spcPts val="0"/>
              </a:spcAft>
              <a:buNone/>
              <a:defRPr sz="1400">
                <a:solidFill>
                  <a:schemeClr val="dk1"/>
                </a:solidFill>
              </a:defRPr>
            </a:lvl8pPr>
            <a:lvl9pPr lvl="8" rtl="0">
              <a:lnSpc>
                <a:spcPct val="100000"/>
              </a:lnSpc>
              <a:spcBef>
                <a:spcPts val="0"/>
              </a:spcBef>
              <a:spcAft>
                <a:spcPts val="0"/>
              </a:spcAft>
              <a:buNone/>
              <a:defRPr sz="1400">
                <a:solidFill>
                  <a:schemeClr val="dk1"/>
                </a:solidFill>
              </a:defRPr>
            </a:lvl9pPr>
          </a:lstStyle>
          <a:p>
            <a:endParaRPr/>
          </a:p>
        </p:txBody>
      </p:sp>
      <p:sp>
        <p:nvSpPr>
          <p:cNvPr id="323" name="Google Shape;323;p25"/>
          <p:cNvSpPr txBox="1">
            <a:spLocks noGrp="1"/>
          </p:cNvSpPr>
          <p:nvPr>
            <p:ph type="ctrTitle" idx="2"/>
          </p:nvPr>
        </p:nvSpPr>
        <p:spPr>
          <a:xfrm>
            <a:off x="6273951" y="3004212"/>
            <a:ext cx="21426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18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324" name="Google Shape;324;p25"/>
          <p:cNvSpPr txBox="1">
            <a:spLocks noGrp="1"/>
          </p:cNvSpPr>
          <p:nvPr>
            <p:ph type="subTitle" idx="3"/>
          </p:nvPr>
        </p:nvSpPr>
        <p:spPr>
          <a:xfrm>
            <a:off x="6290076" y="3554684"/>
            <a:ext cx="2142600" cy="60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0"/>
              </a:spcBef>
              <a:spcAft>
                <a:spcPts val="0"/>
              </a:spcAft>
              <a:buNone/>
              <a:defRPr sz="1400">
                <a:solidFill>
                  <a:schemeClr val="dk1"/>
                </a:solidFill>
              </a:defRPr>
            </a:lvl2pPr>
            <a:lvl3pPr lvl="2" rtl="0">
              <a:lnSpc>
                <a:spcPct val="100000"/>
              </a:lnSpc>
              <a:spcBef>
                <a:spcPts val="0"/>
              </a:spcBef>
              <a:spcAft>
                <a:spcPts val="0"/>
              </a:spcAft>
              <a:buNone/>
              <a:defRPr sz="1400">
                <a:solidFill>
                  <a:schemeClr val="dk1"/>
                </a:solidFill>
              </a:defRPr>
            </a:lvl3pPr>
            <a:lvl4pPr lvl="3" rtl="0">
              <a:lnSpc>
                <a:spcPct val="100000"/>
              </a:lnSpc>
              <a:spcBef>
                <a:spcPts val="0"/>
              </a:spcBef>
              <a:spcAft>
                <a:spcPts val="0"/>
              </a:spcAft>
              <a:buNone/>
              <a:defRPr sz="1400">
                <a:solidFill>
                  <a:schemeClr val="dk1"/>
                </a:solidFill>
              </a:defRPr>
            </a:lvl4pPr>
            <a:lvl5pPr lvl="4" rtl="0">
              <a:lnSpc>
                <a:spcPct val="100000"/>
              </a:lnSpc>
              <a:spcBef>
                <a:spcPts val="0"/>
              </a:spcBef>
              <a:spcAft>
                <a:spcPts val="0"/>
              </a:spcAft>
              <a:buNone/>
              <a:defRPr sz="1400">
                <a:solidFill>
                  <a:schemeClr val="dk1"/>
                </a:solidFill>
              </a:defRPr>
            </a:lvl5pPr>
            <a:lvl6pPr lvl="5" rtl="0">
              <a:lnSpc>
                <a:spcPct val="100000"/>
              </a:lnSpc>
              <a:spcBef>
                <a:spcPts val="0"/>
              </a:spcBef>
              <a:spcAft>
                <a:spcPts val="0"/>
              </a:spcAft>
              <a:buNone/>
              <a:defRPr sz="1400">
                <a:solidFill>
                  <a:schemeClr val="dk1"/>
                </a:solidFill>
              </a:defRPr>
            </a:lvl6pPr>
            <a:lvl7pPr lvl="6" rtl="0">
              <a:lnSpc>
                <a:spcPct val="100000"/>
              </a:lnSpc>
              <a:spcBef>
                <a:spcPts val="0"/>
              </a:spcBef>
              <a:spcAft>
                <a:spcPts val="0"/>
              </a:spcAft>
              <a:buNone/>
              <a:defRPr sz="1400">
                <a:solidFill>
                  <a:schemeClr val="dk1"/>
                </a:solidFill>
              </a:defRPr>
            </a:lvl7pPr>
            <a:lvl8pPr lvl="7" rtl="0">
              <a:lnSpc>
                <a:spcPct val="100000"/>
              </a:lnSpc>
              <a:spcBef>
                <a:spcPts val="0"/>
              </a:spcBef>
              <a:spcAft>
                <a:spcPts val="0"/>
              </a:spcAft>
              <a:buNone/>
              <a:defRPr sz="1400">
                <a:solidFill>
                  <a:schemeClr val="dk1"/>
                </a:solidFill>
              </a:defRPr>
            </a:lvl8pPr>
            <a:lvl9pPr lvl="8" rtl="0">
              <a:lnSpc>
                <a:spcPct val="100000"/>
              </a:lnSpc>
              <a:spcBef>
                <a:spcPts val="0"/>
              </a:spcBef>
              <a:spcAft>
                <a:spcPts val="0"/>
              </a:spcAft>
              <a:buNone/>
              <a:defRPr sz="1400">
                <a:solidFill>
                  <a:schemeClr val="dk1"/>
                </a:solidFill>
              </a:defRPr>
            </a:lvl9pPr>
          </a:lstStyle>
          <a:p>
            <a:endParaRPr/>
          </a:p>
        </p:txBody>
      </p:sp>
      <p:sp>
        <p:nvSpPr>
          <p:cNvPr id="325" name="Google Shape;325;p25"/>
          <p:cNvSpPr txBox="1">
            <a:spLocks noGrp="1"/>
          </p:cNvSpPr>
          <p:nvPr>
            <p:ph type="ctrTitle" idx="4"/>
          </p:nvPr>
        </p:nvSpPr>
        <p:spPr>
          <a:xfrm>
            <a:off x="716889" y="1594462"/>
            <a:ext cx="21426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sz="18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326" name="Google Shape;326;p25"/>
          <p:cNvSpPr txBox="1">
            <a:spLocks noGrp="1"/>
          </p:cNvSpPr>
          <p:nvPr>
            <p:ph type="subTitle" idx="5"/>
          </p:nvPr>
        </p:nvSpPr>
        <p:spPr>
          <a:xfrm>
            <a:off x="733015" y="2145271"/>
            <a:ext cx="2142600" cy="609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400">
                <a:solidFill>
                  <a:schemeClr val="dk1"/>
                </a:solidFill>
              </a:defRPr>
            </a:lvl1pPr>
            <a:lvl2pPr lvl="1" algn="r" rtl="0">
              <a:lnSpc>
                <a:spcPct val="100000"/>
              </a:lnSpc>
              <a:spcBef>
                <a:spcPts val="0"/>
              </a:spcBef>
              <a:spcAft>
                <a:spcPts val="0"/>
              </a:spcAft>
              <a:buNone/>
              <a:defRPr sz="1400">
                <a:solidFill>
                  <a:schemeClr val="dk1"/>
                </a:solidFill>
              </a:defRPr>
            </a:lvl2pPr>
            <a:lvl3pPr lvl="2" algn="r" rtl="0">
              <a:lnSpc>
                <a:spcPct val="100000"/>
              </a:lnSpc>
              <a:spcBef>
                <a:spcPts val="0"/>
              </a:spcBef>
              <a:spcAft>
                <a:spcPts val="0"/>
              </a:spcAft>
              <a:buNone/>
              <a:defRPr sz="1400">
                <a:solidFill>
                  <a:schemeClr val="dk1"/>
                </a:solidFill>
              </a:defRPr>
            </a:lvl3pPr>
            <a:lvl4pPr lvl="3" algn="r" rtl="0">
              <a:lnSpc>
                <a:spcPct val="100000"/>
              </a:lnSpc>
              <a:spcBef>
                <a:spcPts val="0"/>
              </a:spcBef>
              <a:spcAft>
                <a:spcPts val="0"/>
              </a:spcAft>
              <a:buNone/>
              <a:defRPr sz="1400">
                <a:solidFill>
                  <a:schemeClr val="dk1"/>
                </a:solidFill>
              </a:defRPr>
            </a:lvl4pPr>
            <a:lvl5pPr lvl="4" algn="r" rtl="0">
              <a:lnSpc>
                <a:spcPct val="100000"/>
              </a:lnSpc>
              <a:spcBef>
                <a:spcPts val="0"/>
              </a:spcBef>
              <a:spcAft>
                <a:spcPts val="0"/>
              </a:spcAft>
              <a:buNone/>
              <a:defRPr sz="1400">
                <a:solidFill>
                  <a:schemeClr val="dk1"/>
                </a:solidFill>
              </a:defRPr>
            </a:lvl5pPr>
            <a:lvl6pPr lvl="5" algn="r" rtl="0">
              <a:lnSpc>
                <a:spcPct val="100000"/>
              </a:lnSpc>
              <a:spcBef>
                <a:spcPts val="0"/>
              </a:spcBef>
              <a:spcAft>
                <a:spcPts val="0"/>
              </a:spcAft>
              <a:buNone/>
              <a:defRPr sz="1400">
                <a:solidFill>
                  <a:schemeClr val="dk1"/>
                </a:solidFill>
              </a:defRPr>
            </a:lvl6pPr>
            <a:lvl7pPr lvl="6" algn="r" rtl="0">
              <a:lnSpc>
                <a:spcPct val="100000"/>
              </a:lnSpc>
              <a:spcBef>
                <a:spcPts val="0"/>
              </a:spcBef>
              <a:spcAft>
                <a:spcPts val="0"/>
              </a:spcAft>
              <a:buNone/>
              <a:defRPr sz="1400">
                <a:solidFill>
                  <a:schemeClr val="dk1"/>
                </a:solidFill>
              </a:defRPr>
            </a:lvl7pPr>
            <a:lvl8pPr lvl="7" algn="r" rtl="0">
              <a:lnSpc>
                <a:spcPct val="100000"/>
              </a:lnSpc>
              <a:spcBef>
                <a:spcPts val="0"/>
              </a:spcBef>
              <a:spcAft>
                <a:spcPts val="0"/>
              </a:spcAft>
              <a:buNone/>
              <a:defRPr sz="1400">
                <a:solidFill>
                  <a:schemeClr val="dk1"/>
                </a:solidFill>
              </a:defRPr>
            </a:lvl8pPr>
            <a:lvl9pPr lvl="8" algn="r" rtl="0">
              <a:lnSpc>
                <a:spcPct val="100000"/>
              </a:lnSpc>
              <a:spcBef>
                <a:spcPts val="0"/>
              </a:spcBef>
              <a:spcAft>
                <a:spcPts val="0"/>
              </a:spcAft>
              <a:buNone/>
              <a:defRPr sz="1400">
                <a:solidFill>
                  <a:schemeClr val="dk1"/>
                </a:solidFill>
              </a:defRPr>
            </a:lvl9pPr>
          </a:lstStyle>
          <a:p>
            <a:endParaRPr/>
          </a:p>
        </p:txBody>
      </p:sp>
      <p:sp>
        <p:nvSpPr>
          <p:cNvPr id="327" name="Google Shape;327;p25"/>
          <p:cNvSpPr txBox="1">
            <a:spLocks noGrp="1"/>
          </p:cNvSpPr>
          <p:nvPr>
            <p:ph type="ctrTitle" idx="6"/>
          </p:nvPr>
        </p:nvSpPr>
        <p:spPr>
          <a:xfrm>
            <a:off x="716889" y="3004212"/>
            <a:ext cx="21426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sz="18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sp>
        <p:nvSpPr>
          <p:cNvPr id="328" name="Google Shape;328;p25"/>
          <p:cNvSpPr txBox="1">
            <a:spLocks noGrp="1"/>
          </p:cNvSpPr>
          <p:nvPr>
            <p:ph type="subTitle" idx="7"/>
          </p:nvPr>
        </p:nvSpPr>
        <p:spPr>
          <a:xfrm>
            <a:off x="733015" y="3554684"/>
            <a:ext cx="2142600" cy="609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400">
                <a:solidFill>
                  <a:schemeClr val="dk1"/>
                </a:solidFill>
              </a:defRPr>
            </a:lvl1pPr>
            <a:lvl2pPr lvl="1" algn="r" rtl="0">
              <a:lnSpc>
                <a:spcPct val="100000"/>
              </a:lnSpc>
              <a:spcBef>
                <a:spcPts val="0"/>
              </a:spcBef>
              <a:spcAft>
                <a:spcPts val="0"/>
              </a:spcAft>
              <a:buNone/>
              <a:defRPr sz="1400">
                <a:solidFill>
                  <a:schemeClr val="dk1"/>
                </a:solidFill>
              </a:defRPr>
            </a:lvl2pPr>
            <a:lvl3pPr lvl="2" algn="r" rtl="0">
              <a:lnSpc>
                <a:spcPct val="100000"/>
              </a:lnSpc>
              <a:spcBef>
                <a:spcPts val="0"/>
              </a:spcBef>
              <a:spcAft>
                <a:spcPts val="0"/>
              </a:spcAft>
              <a:buNone/>
              <a:defRPr sz="1400">
                <a:solidFill>
                  <a:schemeClr val="dk1"/>
                </a:solidFill>
              </a:defRPr>
            </a:lvl3pPr>
            <a:lvl4pPr lvl="3" algn="r" rtl="0">
              <a:lnSpc>
                <a:spcPct val="100000"/>
              </a:lnSpc>
              <a:spcBef>
                <a:spcPts val="0"/>
              </a:spcBef>
              <a:spcAft>
                <a:spcPts val="0"/>
              </a:spcAft>
              <a:buNone/>
              <a:defRPr sz="1400">
                <a:solidFill>
                  <a:schemeClr val="dk1"/>
                </a:solidFill>
              </a:defRPr>
            </a:lvl4pPr>
            <a:lvl5pPr lvl="4" algn="r" rtl="0">
              <a:lnSpc>
                <a:spcPct val="100000"/>
              </a:lnSpc>
              <a:spcBef>
                <a:spcPts val="0"/>
              </a:spcBef>
              <a:spcAft>
                <a:spcPts val="0"/>
              </a:spcAft>
              <a:buNone/>
              <a:defRPr sz="1400">
                <a:solidFill>
                  <a:schemeClr val="dk1"/>
                </a:solidFill>
              </a:defRPr>
            </a:lvl5pPr>
            <a:lvl6pPr lvl="5" algn="r" rtl="0">
              <a:lnSpc>
                <a:spcPct val="100000"/>
              </a:lnSpc>
              <a:spcBef>
                <a:spcPts val="0"/>
              </a:spcBef>
              <a:spcAft>
                <a:spcPts val="0"/>
              </a:spcAft>
              <a:buNone/>
              <a:defRPr sz="1400">
                <a:solidFill>
                  <a:schemeClr val="dk1"/>
                </a:solidFill>
              </a:defRPr>
            </a:lvl6pPr>
            <a:lvl7pPr lvl="6" algn="r" rtl="0">
              <a:lnSpc>
                <a:spcPct val="100000"/>
              </a:lnSpc>
              <a:spcBef>
                <a:spcPts val="0"/>
              </a:spcBef>
              <a:spcAft>
                <a:spcPts val="0"/>
              </a:spcAft>
              <a:buNone/>
              <a:defRPr sz="1400">
                <a:solidFill>
                  <a:schemeClr val="dk1"/>
                </a:solidFill>
              </a:defRPr>
            </a:lvl7pPr>
            <a:lvl8pPr lvl="7" algn="r" rtl="0">
              <a:lnSpc>
                <a:spcPct val="100000"/>
              </a:lnSpc>
              <a:spcBef>
                <a:spcPts val="0"/>
              </a:spcBef>
              <a:spcAft>
                <a:spcPts val="0"/>
              </a:spcAft>
              <a:buNone/>
              <a:defRPr sz="1400">
                <a:solidFill>
                  <a:schemeClr val="dk1"/>
                </a:solidFill>
              </a:defRPr>
            </a:lvl8pPr>
            <a:lvl9pPr lvl="8" algn="r" rtl="0">
              <a:lnSpc>
                <a:spcPct val="100000"/>
              </a:lnSpc>
              <a:spcBef>
                <a:spcPts val="0"/>
              </a:spcBef>
              <a:spcAft>
                <a:spcPts val="0"/>
              </a:spcAft>
              <a:buNone/>
              <a:defRPr sz="1400">
                <a:solidFill>
                  <a:schemeClr val="dk1"/>
                </a:solidFill>
              </a:defRPr>
            </a:lvl9pPr>
          </a:lstStyle>
          <a:p>
            <a:endParaRPr/>
          </a:p>
        </p:txBody>
      </p:sp>
      <p:sp>
        <p:nvSpPr>
          <p:cNvPr id="329" name="Google Shape;329;p25"/>
          <p:cNvSpPr txBox="1">
            <a:spLocks noGrp="1"/>
          </p:cNvSpPr>
          <p:nvPr>
            <p:ph type="title" idx="8"/>
          </p:nvPr>
        </p:nvSpPr>
        <p:spPr>
          <a:xfrm>
            <a:off x="1780139" y="367712"/>
            <a:ext cx="5589900" cy="609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atin typeface="Roboto Slab Light"/>
                <a:ea typeface="Roboto Slab Light"/>
                <a:cs typeface="Roboto Slab Light"/>
                <a:sym typeface="Roboto Slab Light"/>
              </a:defRPr>
            </a:lvl2pPr>
            <a:lvl3pPr lvl="2" algn="ctr" rtl="0">
              <a:spcBef>
                <a:spcPts val="0"/>
              </a:spcBef>
              <a:spcAft>
                <a:spcPts val="0"/>
              </a:spcAft>
              <a:buNone/>
              <a:defRPr>
                <a:latin typeface="Roboto Slab Light"/>
                <a:ea typeface="Roboto Slab Light"/>
                <a:cs typeface="Roboto Slab Light"/>
                <a:sym typeface="Roboto Slab Light"/>
              </a:defRPr>
            </a:lvl3pPr>
            <a:lvl4pPr lvl="3" algn="ctr" rtl="0">
              <a:spcBef>
                <a:spcPts val="0"/>
              </a:spcBef>
              <a:spcAft>
                <a:spcPts val="0"/>
              </a:spcAft>
              <a:buNone/>
              <a:defRPr>
                <a:latin typeface="Roboto Slab Light"/>
                <a:ea typeface="Roboto Slab Light"/>
                <a:cs typeface="Roboto Slab Light"/>
                <a:sym typeface="Roboto Slab Light"/>
              </a:defRPr>
            </a:lvl4pPr>
            <a:lvl5pPr lvl="4" algn="ctr" rtl="0">
              <a:spcBef>
                <a:spcPts val="0"/>
              </a:spcBef>
              <a:spcAft>
                <a:spcPts val="0"/>
              </a:spcAft>
              <a:buNone/>
              <a:defRPr>
                <a:latin typeface="Roboto Slab Light"/>
                <a:ea typeface="Roboto Slab Light"/>
                <a:cs typeface="Roboto Slab Light"/>
                <a:sym typeface="Roboto Slab Light"/>
              </a:defRPr>
            </a:lvl5pPr>
            <a:lvl6pPr lvl="5" algn="ctr" rtl="0">
              <a:spcBef>
                <a:spcPts val="0"/>
              </a:spcBef>
              <a:spcAft>
                <a:spcPts val="0"/>
              </a:spcAft>
              <a:buNone/>
              <a:defRPr>
                <a:latin typeface="Roboto Slab Light"/>
                <a:ea typeface="Roboto Slab Light"/>
                <a:cs typeface="Roboto Slab Light"/>
                <a:sym typeface="Roboto Slab Light"/>
              </a:defRPr>
            </a:lvl6pPr>
            <a:lvl7pPr lvl="6" algn="ctr" rtl="0">
              <a:spcBef>
                <a:spcPts val="0"/>
              </a:spcBef>
              <a:spcAft>
                <a:spcPts val="0"/>
              </a:spcAft>
              <a:buNone/>
              <a:defRPr>
                <a:latin typeface="Roboto Slab Light"/>
                <a:ea typeface="Roboto Slab Light"/>
                <a:cs typeface="Roboto Slab Light"/>
                <a:sym typeface="Roboto Slab Light"/>
              </a:defRPr>
            </a:lvl7pPr>
            <a:lvl8pPr lvl="7" algn="ctr" rtl="0">
              <a:spcBef>
                <a:spcPts val="0"/>
              </a:spcBef>
              <a:spcAft>
                <a:spcPts val="0"/>
              </a:spcAft>
              <a:buNone/>
              <a:defRPr>
                <a:latin typeface="Roboto Slab Light"/>
                <a:ea typeface="Roboto Slab Light"/>
                <a:cs typeface="Roboto Slab Light"/>
                <a:sym typeface="Roboto Slab Light"/>
              </a:defRPr>
            </a:lvl8pPr>
            <a:lvl9pPr lvl="8" algn="ctr" rtl="0">
              <a:spcBef>
                <a:spcPts val="0"/>
              </a:spcBef>
              <a:spcAft>
                <a:spcPts val="0"/>
              </a:spcAft>
              <a:buNone/>
              <a:defRPr>
                <a:latin typeface="Roboto Slab Light"/>
                <a:ea typeface="Roboto Slab Light"/>
                <a:cs typeface="Roboto Slab Light"/>
                <a:sym typeface="Roboto Slab Light"/>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330"/>
        <p:cNvGrpSpPr/>
        <p:nvPr/>
      </p:nvGrpSpPr>
      <p:grpSpPr>
        <a:xfrm>
          <a:off x="0" y="0"/>
          <a:ext cx="0" cy="0"/>
          <a:chOff x="0" y="0"/>
          <a:chExt cx="0" cy="0"/>
        </a:xfrm>
      </p:grpSpPr>
      <p:grpSp>
        <p:nvGrpSpPr>
          <p:cNvPr id="331" name="Google Shape;331;p26"/>
          <p:cNvGrpSpPr/>
          <p:nvPr/>
        </p:nvGrpSpPr>
        <p:grpSpPr>
          <a:xfrm>
            <a:off x="-1243353" y="1445621"/>
            <a:ext cx="11376068" cy="3710821"/>
            <a:chOff x="-1243353" y="1445621"/>
            <a:chExt cx="11376068" cy="3710821"/>
          </a:xfrm>
        </p:grpSpPr>
        <p:sp>
          <p:nvSpPr>
            <p:cNvPr id="332" name="Google Shape;332;p26"/>
            <p:cNvSpPr/>
            <p:nvPr/>
          </p:nvSpPr>
          <p:spPr>
            <a:xfrm flipH="1">
              <a:off x="-1243353" y="1445621"/>
              <a:ext cx="2626803" cy="3708730"/>
            </a:xfrm>
            <a:custGeom>
              <a:avLst/>
              <a:gdLst/>
              <a:ahLst/>
              <a:cxnLst/>
              <a:rect l="l" t="t" r="r" b="b"/>
              <a:pathLst>
                <a:path w="9175" h="12954" extrusionOk="0">
                  <a:moveTo>
                    <a:pt x="3671" y="1"/>
                  </a:moveTo>
                  <a:cubicBezTo>
                    <a:pt x="2819" y="1"/>
                    <a:pt x="2105" y="491"/>
                    <a:pt x="2105" y="491"/>
                  </a:cubicBezTo>
                  <a:cubicBezTo>
                    <a:pt x="2105" y="491"/>
                    <a:pt x="1311" y="7157"/>
                    <a:pt x="656" y="8694"/>
                  </a:cubicBezTo>
                  <a:cubicBezTo>
                    <a:pt x="1" y="10244"/>
                    <a:pt x="996" y="12953"/>
                    <a:pt x="996" y="12953"/>
                  </a:cubicBezTo>
                  <a:lnTo>
                    <a:pt x="6629" y="12953"/>
                  </a:lnTo>
                  <a:cubicBezTo>
                    <a:pt x="9174" y="10408"/>
                    <a:pt x="7624" y="7522"/>
                    <a:pt x="6440" y="6842"/>
                  </a:cubicBezTo>
                  <a:cubicBezTo>
                    <a:pt x="5268" y="6161"/>
                    <a:pt x="6755" y="3024"/>
                    <a:pt x="5457" y="1045"/>
                  </a:cubicBezTo>
                  <a:cubicBezTo>
                    <a:pt x="4924" y="238"/>
                    <a:pt x="4264" y="1"/>
                    <a:pt x="3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6"/>
            <p:cNvSpPr/>
            <p:nvPr/>
          </p:nvSpPr>
          <p:spPr>
            <a:xfrm rot="5400000" flipH="1">
              <a:off x="45659" y="3303034"/>
              <a:ext cx="2831422" cy="849503"/>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6"/>
            <p:cNvSpPr/>
            <p:nvPr/>
          </p:nvSpPr>
          <p:spPr>
            <a:xfrm flipH="1">
              <a:off x="2169788" y="4177780"/>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6"/>
            <p:cNvSpPr/>
            <p:nvPr/>
          </p:nvSpPr>
          <p:spPr>
            <a:xfrm flipH="1">
              <a:off x="144298" y="4214652"/>
              <a:ext cx="2831422" cy="939699"/>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6"/>
            <p:cNvSpPr/>
            <p:nvPr/>
          </p:nvSpPr>
          <p:spPr>
            <a:xfrm>
              <a:off x="6113173" y="3950468"/>
              <a:ext cx="4019541" cy="120597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 name="Google Shape;337;p26"/>
          <p:cNvSpPr txBox="1">
            <a:spLocks noGrp="1"/>
          </p:cNvSpPr>
          <p:nvPr>
            <p:ph type="ctrTitle"/>
          </p:nvPr>
        </p:nvSpPr>
        <p:spPr>
          <a:xfrm>
            <a:off x="2389256" y="1568115"/>
            <a:ext cx="2445600" cy="421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38" name="Google Shape;338;p26"/>
          <p:cNvSpPr txBox="1">
            <a:spLocks noGrp="1"/>
          </p:cNvSpPr>
          <p:nvPr>
            <p:ph type="subTitle" idx="1"/>
          </p:nvPr>
        </p:nvSpPr>
        <p:spPr>
          <a:xfrm>
            <a:off x="2389256" y="1884637"/>
            <a:ext cx="2325600" cy="86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0"/>
              </a:spcBef>
              <a:spcAft>
                <a:spcPts val="0"/>
              </a:spcAft>
              <a:buNone/>
              <a:defRPr sz="1400">
                <a:solidFill>
                  <a:schemeClr val="dk1"/>
                </a:solidFill>
              </a:defRPr>
            </a:lvl2pPr>
            <a:lvl3pPr lvl="2" rtl="0">
              <a:lnSpc>
                <a:spcPct val="100000"/>
              </a:lnSpc>
              <a:spcBef>
                <a:spcPts val="0"/>
              </a:spcBef>
              <a:spcAft>
                <a:spcPts val="0"/>
              </a:spcAft>
              <a:buNone/>
              <a:defRPr sz="1400">
                <a:solidFill>
                  <a:schemeClr val="dk1"/>
                </a:solidFill>
              </a:defRPr>
            </a:lvl3pPr>
            <a:lvl4pPr lvl="3" rtl="0">
              <a:lnSpc>
                <a:spcPct val="100000"/>
              </a:lnSpc>
              <a:spcBef>
                <a:spcPts val="0"/>
              </a:spcBef>
              <a:spcAft>
                <a:spcPts val="0"/>
              </a:spcAft>
              <a:buNone/>
              <a:defRPr sz="1400">
                <a:solidFill>
                  <a:schemeClr val="dk1"/>
                </a:solidFill>
              </a:defRPr>
            </a:lvl4pPr>
            <a:lvl5pPr lvl="4" rtl="0">
              <a:lnSpc>
                <a:spcPct val="100000"/>
              </a:lnSpc>
              <a:spcBef>
                <a:spcPts val="0"/>
              </a:spcBef>
              <a:spcAft>
                <a:spcPts val="0"/>
              </a:spcAft>
              <a:buNone/>
              <a:defRPr sz="1400">
                <a:solidFill>
                  <a:schemeClr val="dk1"/>
                </a:solidFill>
              </a:defRPr>
            </a:lvl5pPr>
            <a:lvl6pPr lvl="5" rtl="0">
              <a:lnSpc>
                <a:spcPct val="100000"/>
              </a:lnSpc>
              <a:spcBef>
                <a:spcPts val="0"/>
              </a:spcBef>
              <a:spcAft>
                <a:spcPts val="0"/>
              </a:spcAft>
              <a:buNone/>
              <a:defRPr sz="1400">
                <a:solidFill>
                  <a:schemeClr val="dk1"/>
                </a:solidFill>
              </a:defRPr>
            </a:lvl6pPr>
            <a:lvl7pPr lvl="6" rtl="0">
              <a:lnSpc>
                <a:spcPct val="100000"/>
              </a:lnSpc>
              <a:spcBef>
                <a:spcPts val="0"/>
              </a:spcBef>
              <a:spcAft>
                <a:spcPts val="0"/>
              </a:spcAft>
              <a:buNone/>
              <a:defRPr sz="1400">
                <a:solidFill>
                  <a:schemeClr val="dk1"/>
                </a:solidFill>
              </a:defRPr>
            </a:lvl7pPr>
            <a:lvl8pPr lvl="7" rtl="0">
              <a:lnSpc>
                <a:spcPct val="100000"/>
              </a:lnSpc>
              <a:spcBef>
                <a:spcPts val="0"/>
              </a:spcBef>
              <a:spcAft>
                <a:spcPts val="0"/>
              </a:spcAft>
              <a:buNone/>
              <a:defRPr sz="1400">
                <a:solidFill>
                  <a:schemeClr val="dk1"/>
                </a:solidFill>
              </a:defRPr>
            </a:lvl8pPr>
            <a:lvl9pPr lvl="8" rtl="0">
              <a:lnSpc>
                <a:spcPct val="100000"/>
              </a:lnSpc>
              <a:spcBef>
                <a:spcPts val="0"/>
              </a:spcBef>
              <a:spcAft>
                <a:spcPts val="0"/>
              </a:spcAft>
              <a:buNone/>
              <a:defRPr sz="1400">
                <a:solidFill>
                  <a:schemeClr val="dk1"/>
                </a:solidFill>
              </a:defRPr>
            </a:lvl9pPr>
          </a:lstStyle>
          <a:p>
            <a:endParaRPr/>
          </a:p>
        </p:txBody>
      </p:sp>
      <p:sp>
        <p:nvSpPr>
          <p:cNvPr id="339" name="Google Shape;339;p26"/>
          <p:cNvSpPr txBox="1">
            <a:spLocks noGrp="1"/>
          </p:cNvSpPr>
          <p:nvPr>
            <p:ph type="ctrTitle" idx="2"/>
          </p:nvPr>
        </p:nvSpPr>
        <p:spPr>
          <a:xfrm>
            <a:off x="4139168" y="3149090"/>
            <a:ext cx="2626800" cy="421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40" name="Google Shape;340;p26"/>
          <p:cNvSpPr txBox="1">
            <a:spLocks noGrp="1"/>
          </p:cNvSpPr>
          <p:nvPr>
            <p:ph type="subTitle" idx="3"/>
          </p:nvPr>
        </p:nvSpPr>
        <p:spPr>
          <a:xfrm>
            <a:off x="4229768" y="3464683"/>
            <a:ext cx="2325600" cy="86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0"/>
              </a:spcBef>
              <a:spcAft>
                <a:spcPts val="0"/>
              </a:spcAft>
              <a:buNone/>
              <a:defRPr sz="1400">
                <a:solidFill>
                  <a:schemeClr val="dk1"/>
                </a:solidFill>
              </a:defRPr>
            </a:lvl2pPr>
            <a:lvl3pPr lvl="2" rtl="0">
              <a:lnSpc>
                <a:spcPct val="100000"/>
              </a:lnSpc>
              <a:spcBef>
                <a:spcPts val="0"/>
              </a:spcBef>
              <a:spcAft>
                <a:spcPts val="0"/>
              </a:spcAft>
              <a:buNone/>
              <a:defRPr sz="1400">
                <a:solidFill>
                  <a:schemeClr val="dk1"/>
                </a:solidFill>
              </a:defRPr>
            </a:lvl3pPr>
            <a:lvl4pPr lvl="3" rtl="0">
              <a:lnSpc>
                <a:spcPct val="100000"/>
              </a:lnSpc>
              <a:spcBef>
                <a:spcPts val="0"/>
              </a:spcBef>
              <a:spcAft>
                <a:spcPts val="0"/>
              </a:spcAft>
              <a:buNone/>
              <a:defRPr sz="1400">
                <a:solidFill>
                  <a:schemeClr val="dk1"/>
                </a:solidFill>
              </a:defRPr>
            </a:lvl4pPr>
            <a:lvl5pPr lvl="4" rtl="0">
              <a:lnSpc>
                <a:spcPct val="100000"/>
              </a:lnSpc>
              <a:spcBef>
                <a:spcPts val="0"/>
              </a:spcBef>
              <a:spcAft>
                <a:spcPts val="0"/>
              </a:spcAft>
              <a:buNone/>
              <a:defRPr sz="1400">
                <a:solidFill>
                  <a:schemeClr val="dk1"/>
                </a:solidFill>
              </a:defRPr>
            </a:lvl5pPr>
            <a:lvl6pPr lvl="5" rtl="0">
              <a:lnSpc>
                <a:spcPct val="100000"/>
              </a:lnSpc>
              <a:spcBef>
                <a:spcPts val="0"/>
              </a:spcBef>
              <a:spcAft>
                <a:spcPts val="0"/>
              </a:spcAft>
              <a:buNone/>
              <a:defRPr sz="1400">
                <a:solidFill>
                  <a:schemeClr val="dk1"/>
                </a:solidFill>
              </a:defRPr>
            </a:lvl6pPr>
            <a:lvl7pPr lvl="6" rtl="0">
              <a:lnSpc>
                <a:spcPct val="100000"/>
              </a:lnSpc>
              <a:spcBef>
                <a:spcPts val="0"/>
              </a:spcBef>
              <a:spcAft>
                <a:spcPts val="0"/>
              </a:spcAft>
              <a:buNone/>
              <a:defRPr sz="1400">
                <a:solidFill>
                  <a:schemeClr val="dk1"/>
                </a:solidFill>
              </a:defRPr>
            </a:lvl7pPr>
            <a:lvl8pPr lvl="7" rtl="0">
              <a:lnSpc>
                <a:spcPct val="100000"/>
              </a:lnSpc>
              <a:spcBef>
                <a:spcPts val="0"/>
              </a:spcBef>
              <a:spcAft>
                <a:spcPts val="0"/>
              </a:spcAft>
              <a:buNone/>
              <a:defRPr sz="1400">
                <a:solidFill>
                  <a:schemeClr val="dk1"/>
                </a:solidFill>
              </a:defRPr>
            </a:lvl8pPr>
            <a:lvl9pPr lvl="8" rtl="0">
              <a:lnSpc>
                <a:spcPct val="100000"/>
              </a:lnSpc>
              <a:spcBef>
                <a:spcPts val="0"/>
              </a:spcBef>
              <a:spcAft>
                <a:spcPts val="0"/>
              </a:spcAft>
              <a:buNone/>
              <a:defRPr sz="1400">
                <a:solidFill>
                  <a:schemeClr val="dk1"/>
                </a:solidFill>
              </a:defRPr>
            </a:lvl9pPr>
          </a:lstStyle>
          <a:p>
            <a:endParaRPr/>
          </a:p>
        </p:txBody>
      </p:sp>
      <p:sp>
        <p:nvSpPr>
          <p:cNvPr id="341" name="Google Shape;341;p26"/>
          <p:cNvSpPr txBox="1">
            <a:spLocks noGrp="1"/>
          </p:cNvSpPr>
          <p:nvPr>
            <p:ph type="ctrTitle" idx="4"/>
          </p:nvPr>
        </p:nvSpPr>
        <p:spPr>
          <a:xfrm>
            <a:off x="6070280" y="1568115"/>
            <a:ext cx="2626800" cy="4212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42" name="Google Shape;342;p26"/>
          <p:cNvSpPr txBox="1">
            <a:spLocks noGrp="1"/>
          </p:cNvSpPr>
          <p:nvPr>
            <p:ph type="subTitle" idx="5"/>
          </p:nvPr>
        </p:nvSpPr>
        <p:spPr>
          <a:xfrm>
            <a:off x="6070280" y="1883708"/>
            <a:ext cx="2325600" cy="86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dk1"/>
                </a:solidFill>
              </a:defRPr>
            </a:lvl1pPr>
            <a:lvl2pPr lvl="1" rtl="0">
              <a:lnSpc>
                <a:spcPct val="100000"/>
              </a:lnSpc>
              <a:spcBef>
                <a:spcPts val="0"/>
              </a:spcBef>
              <a:spcAft>
                <a:spcPts val="0"/>
              </a:spcAft>
              <a:buNone/>
              <a:defRPr sz="1400">
                <a:solidFill>
                  <a:schemeClr val="dk1"/>
                </a:solidFill>
              </a:defRPr>
            </a:lvl2pPr>
            <a:lvl3pPr lvl="2" rtl="0">
              <a:lnSpc>
                <a:spcPct val="100000"/>
              </a:lnSpc>
              <a:spcBef>
                <a:spcPts val="0"/>
              </a:spcBef>
              <a:spcAft>
                <a:spcPts val="0"/>
              </a:spcAft>
              <a:buNone/>
              <a:defRPr sz="1400">
                <a:solidFill>
                  <a:schemeClr val="dk1"/>
                </a:solidFill>
              </a:defRPr>
            </a:lvl3pPr>
            <a:lvl4pPr lvl="3" rtl="0">
              <a:lnSpc>
                <a:spcPct val="100000"/>
              </a:lnSpc>
              <a:spcBef>
                <a:spcPts val="0"/>
              </a:spcBef>
              <a:spcAft>
                <a:spcPts val="0"/>
              </a:spcAft>
              <a:buNone/>
              <a:defRPr sz="1400">
                <a:solidFill>
                  <a:schemeClr val="dk1"/>
                </a:solidFill>
              </a:defRPr>
            </a:lvl4pPr>
            <a:lvl5pPr lvl="4" rtl="0">
              <a:lnSpc>
                <a:spcPct val="100000"/>
              </a:lnSpc>
              <a:spcBef>
                <a:spcPts val="0"/>
              </a:spcBef>
              <a:spcAft>
                <a:spcPts val="0"/>
              </a:spcAft>
              <a:buNone/>
              <a:defRPr sz="1400">
                <a:solidFill>
                  <a:schemeClr val="dk1"/>
                </a:solidFill>
              </a:defRPr>
            </a:lvl5pPr>
            <a:lvl6pPr lvl="5" rtl="0">
              <a:lnSpc>
                <a:spcPct val="100000"/>
              </a:lnSpc>
              <a:spcBef>
                <a:spcPts val="0"/>
              </a:spcBef>
              <a:spcAft>
                <a:spcPts val="0"/>
              </a:spcAft>
              <a:buNone/>
              <a:defRPr sz="1400">
                <a:solidFill>
                  <a:schemeClr val="dk1"/>
                </a:solidFill>
              </a:defRPr>
            </a:lvl6pPr>
            <a:lvl7pPr lvl="6" rtl="0">
              <a:lnSpc>
                <a:spcPct val="100000"/>
              </a:lnSpc>
              <a:spcBef>
                <a:spcPts val="0"/>
              </a:spcBef>
              <a:spcAft>
                <a:spcPts val="0"/>
              </a:spcAft>
              <a:buNone/>
              <a:defRPr sz="1400">
                <a:solidFill>
                  <a:schemeClr val="dk1"/>
                </a:solidFill>
              </a:defRPr>
            </a:lvl7pPr>
            <a:lvl8pPr lvl="7" rtl="0">
              <a:lnSpc>
                <a:spcPct val="100000"/>
              </a:lnSpc>
              <a:spcBef>
                <a:spcPts val="0"/>
              </a:spcBef>
              <a:spcAft>
                <a:spcPts val="0"/>
              </a:spcAft>
              <a:buNone/>
              <a:defRPr sz="1400">
                <a:solidFill>
                  <a:schemeClr val="dk1"/>
                </a:solidFill>
              </a:defRPr>
            </a:lvl8pPr>
            <a:lvl9pPr lvl="8" rtl="0">
              <a:lnSpc>
                <a:spcPct val="100000"/>
              </a:lnSpc>
              <a:spcBef>
                <a:spcPts val="0"/>
              </a:spcBef>
              <a:spcAft>
                <a:spcPts val="0"/>
              </a:spcAft>
              <a:buNone/>
              <a:defRPr sz="1400">
                <a:solidFill>
                  <a:schemeClr val="dk1"/>
                </a:solidFill>
              </a:defRPr>
            </a:lvl9pPr>
          </a:lstStyle>
          <a:p>
            <a:endParaRPr/>
          </a:p>
        </p:txBody>
      </p:sp>
      <p:sp>
        <p:nvSpPr>
          <p:cNvPr id="343" name="Google Shape;343;p26"/>
          <p:cNvSpPr txBox="1">
            <a:spLocks noGrp="1"/>
          </p:cNvSpPr>
          <p:nvPr>
            <p:ph type="ctrTitle" idx="6"/>
          </p:nvPr>
        </p:nvSpPr>
        <p:spPr>
          <a:xfrm>
            <a:off x="619550" y="400077"/>
            <a:ext cx="78045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grpSp>
        <p:nvGrpSpPr>
          <p:cNvPr id="344" name="Google Shape;344;p26"/>
          <p:cNvGrpSpPr/>
          <p:nvPr/>
        </p:nvGrpSpPr>
        <p:grpSpPr>
          <a:xfrm>
            <a:off x="-73867" y="231514"/>
            <a:ext cx="8571954" cy="3984852"/>
            <a:chOff x="-73867" y="231514"/>
            <a:chExt cx="8571954" cy="3984852"/>
          </a:xfrm>
        </p:grpSpPr>
        <p:sp>
          <p:nvSpPr>
            <p:cNvPr id="345" name="Google Shape;345;p26"/>
            <p:cNvSpPr/>
            <p:nvPr/>
          </p:nvSpPr>
          <p:spPr>
            <a:xfrm>
              <a:off x="-73867" y="231514"/>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6"/>
            <p:cNvSpPr/>
            <p:nvPr/>
          </p:nvSpPr>
          <p:spPr>
            <a:xfrm>
              <a:off x="6423911" y="4099041"/>
              <a:ext cx="148165" cy="117325"/>
            </a:xfrm>
            <a:custGeom>
              <a:avLst/>
              <a:gdLst/>
              <a:ahLst/>
              <a:cxnLst/>
              <a:rect l="l" t="t" r="r" b="b"/>
              <a:pathLst>
                <a:path w="908" h="719" extrusionOk="0">
                  <a:moveTo>
                    <a:pt x="693" y="139"/>
                  </a:moveTo>
                  <a:cubicBezTo>
                    <a:pt x="907" y="353"/>
                    <a:pt x="756" y="718"/>
                    <a:pt x="454" y="718"/>
                  </a:cubicBezTo>
                  <a:cubicBezTo>
                    <a:pt x="151" y="718"/>
                    <a:pt x="0" y="353"/>
                    <a:pt x="214" y="139"/>
                  </a:cubicBezTo>
                  <a:cubicBezTo>
                    <a:pt x="340" y="0"/>
                    <a:pt x="554" y="0"/>
                    <a:pt x="693" y="1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6"/>
            <p:cNvSpPr/>
            <p:nvPr/>
          </p:nvSpPr>
          <p:spPr>
            <a:xfrm>
              <a:off x="7168698" y="335366"/>
              <a:ext cx="407291" cy="409249"/>
            </a:xfrm>
            <a:custGeom>
              <a:avLst/>
              <a:gdLst/>
              <a:ahLst/>
              <a:cxnLst/>
              <a:rect l="l" t="t" r="r" b="b"/>
              <a:pathLst>
                <a:path w="2496" h="2508" extrusionOk="0">
                  <a:moveTo>
                    <a:pt x="1248" y="0"/>
                  </a:moveTo>
                  <a:cubicBezTo>
                    <a:pt x="555" y="0"/>
                    <a:pt x="1" y="555"/>
                    <a:pt x="1" y="1248"/>
                  </a:cubicBezTo>
                  <a:cubicBezTo>
                    <a:pt x="1" y="1941"/>
                    <a:pt x="555" y="2508"/>
                    <a:pt x="1248" y="2508"/>
                  </a:cubicBezTo>
                  <a:cubicBezTo>
                    <a:pt x="1941" y="2508"/>
                    <a:pt x="2496" y="1941"/>
                    <a:pt x="2496" y="1248"/>
                  </a:cubicBezTo>
                  <a:cubicBezTo>
                    <a:pt x="2496" y="555"/>
                    <a:pt x="1941" y="0"/>
                    <a:pt x="12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6"/>
            <p:cNvSpPr/>
            <p:nvPr/>
          </p:nvSpPr>
          <p:spPr>
            <a:xfrm>
              <a:off x="8349922" y="3172384"/>
              <a:ext cx="148165" cy="117325"/>
            </a:xfrm>
            <a:custGeom>
              <a:avLst/>
              <a:gdLst/>
              <a:ahLst/>
              <a:cxnLst/>
              <a:rect l="l" t="t" r="r" b="b"/>
              <a:pathLst>
                <a:path w="908" h="719" extrusionOk="0">
                  <a:moveTo>
                    <a:pt x="694" y="139"/>
                  </a:moveTo>
                  <a:cubicBezTo>
                    <a:pt x="908" y="353"/>
                    <a:pt x="757" y="719"/>
                    <a:pt x="454" y="719"/>
                  </a:cubicBezTo>
                  <a:cubicBezTo>
                    <a:pt x="152" y="719"/>
                    <a:pt x="1" y="353"/>
                    <a:pt x="215" y="139"/>
                  </a:cubicBezTo>
                  <a:cubicBezTo>
                    <a:pt x="341" y="1"/>
                    <a:pt x="555" y="1"/>
                    <a:pt x="694" y="1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6"/>
            <p:cNvSpPr/>
            <p:nvPr/>
          </p:nvSpPr>
          <p:spPr>
            <a:xfrm>
              <a:off x="8046175" y="3172379"/>
              <a:ext cx="255046" cy="255210"/>
            </a:xfrm>
            <a:custGeom>
              <a:avLst/>
              <a:gdLst/>
              <a:ahLst/>
              <a:cxnLst/>
              <a:rect l="l" t="t" r="r" b="b"/>
              <a:pathLst>
                <a:path w="1563" h="1564" extrusionOk="0">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6"/>
            <p:cNvSpPr/>
            <p:nvPr/>
          </p:nvSpPr>
          <p:spPr>
            <a:xfrm>
              <a:off x="3356248" y="3388603"/>
              <a:ext cx="150286" cy="117325"/>
            </a:xfrm>
            <a:custGeom>
              <a:avLst/>
              <a:gdLst/>
              <a:ahLst/>
              <a:cxnLst/>
              <a:rect l="l" t="t" r="r" b="b"/>
              <a:pathLst>
                <a:path w="921" h="719" extrusionOk="0">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
        <p:cNvGrpSpPr/>
        <p:nvPr/>
      </p:nvGrpSpPr>
      <p:grpSpPr>
        <a:xfrm>
          <a:off x="0" y="0"/>
          <a:ext cx="0" cy="0"/>
          <a:chOff x="0" y="0"/>
          <a:chExt cx="0" cy="0"/>
        </a:xfrm>
      </p:grpSpPr>
      <p:sp>
        <p:nvSpPr>
          <p:cNvPr id="45" name="Google Shape;45;p4"/>
          <p:cNvSpPr txBox="1">
            <a:spLocks noGrp="1"/>
          </p:cNvSpPr>
          <p:nvPr>
            <p:ph type="title"/>
          </p:nvPr>
        </p:nvSpPr>
        <p:spPr>
          <a:xfrm>
            <a:off x="669750" y="367404"/>
            <a:ext cx="7804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6" name="Google Shape;46;p4"/>
          <p:cNvSpPr txBox="1">
            <a:spLocks noGrp="1"/>
          </p:cNvSpPr>
          <p:nvPr>
            <p:ph type="body" idx="1"/>
          </p:nvPr>
        </p:nvSpPr>
        <p:spPr>
          <a:xfrm>
            <a:off x="612844" y="971649"/>
            <a:ext cx="7704000" cy="3740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1"/>
              </a:buClr>
              <a:buSzPts val="1200"/>
              <a:buAutoNum type="arabicPeriod"/>
              <a:defRPr sz="1200"/>
            </a:lvl1pPr>
            <a:lvl2pPr marL="914400" lvl="1" indent="-304800">
              <a:spcBef>
                <a:spcPts val="1600"/>
              </a:spcBef>
              <a:spcAft>
                <a:spcPts val="0"/>
              </a:spcAft>
              <a:buClr>
                <a:srgbClr val="262626"/>
              </a:buClr>
              <a:buSzPts val="1200"/>
              <a:buAutoNum type="alphaLcPeriod"/>
              <a:defRPr/>
            </a:lvl2pPr>
            <a:lvl3pPr marL="1371600" lvl="2" indent="-304800">
              <a:spcBef>
                <a:spcPts val="1600"/>
              </a:spcBef>
              <a:spcAft>
                <a:spcPts val="0"/>
              </a:spcAft>
              <a:buClr>
                <a:srgbClr val="262626"/>
              </a:buClr>
              <a:buSzPts val="1200"/>
              <a:buAutoNum type="romanLcPeriod"/>
              <a:defRPr/>
            </a:lvl3pPr>
            <a:lvl4pPr marL="1828800" lvl="3" indent="-304800">
              <a:spcBef>
                <a:spcPts val="1600"/>
              </a:spcBef>
              <a:spcAft>
                <a:spcPts val="0"/>
              </a:spcAft>
              <a:buClr>
                <a:srgbClr val="262626"/>
              </a:buClr>
              <a:buSzPts val="1200"/>
              <a:buAutoNum type="arabicPeriod"/>
              <a:defRPr/>
            </a:lvl4pPr>
            <a:lvl5pPr marL="2286000" lvl="4" indent="-304800">
              <a:spcBef>
                <a:spcPts val="1600"/>
              </a:spcBef>
              <a:spcAft>
                <a:spcPts val="0"/>
              </a:spcAft>
              <a:buClr>
                <a:srgbClr val="262626"/>
              </a:buClr>
              <a:buSzPts val="1200"/>
              <a:buAutoNum type="alphaLcPeriod"/>
              <a:defRPr/>
            </a:lvl5pPr>
            <a:lvl6pPr marL="2743200" lvl="5" indent="-304800">
              <a:spcBef>
                <a:spcPts val="1600"/>
              </a:spcBef>
              <a:spcAft>
                <a:spcPts val="0"/>
              </a:spcAft>
              <a:buClr>
                <a:srgbClr val="262626"/>
              </a:buClr>
              <a:buSzPts val="1200"/>
              <a:buAutoNum type="romanLcPeriod"/>
              <a:defRPr/>
            </a:lvl6pPr>
            <a:lvl7pPr marL="3200400" lvl="6" indent="-304800">
              <a:spcBef>
                <a:spcPts val="1600"/>
              </a:spcBef>
              <a:spcAft>
                <a:spcPts val="0"/>
              </a:spcAft>
              <a:buClr>
                <a:srgbClr val="262626"/>
              </a:buClr>
              <a:buSzPts val="1200"/>
              <a:buAutoNum type="arabicPeriod"/>
              <a:defRPr/>
            </a:lvl7pPr>
            <a:lvl8pPr marL="3657600" lvl="7" indent="-304800">
              <a:spcBef>
                <a:spcPts val="1600"/>
              </a:spcBef>
              <a:spcAft>
                <a:spcPts val="0"/>
              </a:spcAft>
              <a:buClr>
                <a:srgbClr val="262626"/>
              </a:buClr>
              <a:buSzPts val="1200"/>
              <a:buAutoNum type="alphaLcPeriod"/>
              <a:defRPr/>
            </a:lvl8pPr>
            <a:lvl9pPr marL="4114800" lvl="8" indent="-304800">
              <a:spcBef>
                <a:spcPts val="1600"/>
              </a:spcBef>
              <a:spcAft>
                <a:spcPts val="1600"/>
              </a:spcAft>
              <a:buClr>
                <a:srgbClr val="262626"/>
              </a:buClr>
              <a:buSzPts val="1200"/>
              <a:buAutoNum type="romanLcPeriod"/>
              <a:defRPr/>
            </a:lvl9pPr>
          </a:lstStyle>
          <a:p>
            <a:endParaRPr/>
          </a:p>
        </p:txBody>
      </p:sp>
      <p:grpSp>
        <p:nvGrpSpPr>
          <p:cNvPr id="47" name="Google Shape;47;p4"/>
          <p:cNvGrpSpPr/>
          <p:nvPr/>
        </p:nvGrpSpPr>
        <p:grpSpPr>
          <a:xfrm>
            <a:off x="-289714" y="-11"/>
            <a:ext cx="8997346" cy="4912120"/>
            <a:chOff x="-289714" y="-11"/>
            <a:chExt cx="8997346" cy="4912120"/>
          </a:xfrm>
        </p:grpSpPr>
        <p:sp>
          <p:nvSpPr>
            <p:cNvPr id="48" name="Google Shape;48;p4"/>
            <p:cNvSpPr/>
            <p:nvPr/>
          </p:nvSpPr>
          <p:spPr>
            <a:xfrm>
              <a:off x="273595" y="-11"/>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698223" y="51403"/>
              <a:ext cx="150286" cy="117325"/>
            </a:xfrm>
            <a:custGeom>
              <a:avLst/>
              <a:gdLst/>
              <a:ahLst/>
              <a:cxnLst/>
              <a:rect l="l" t="t" r="r" b="b"/>
              <a:pathLst>
                <a:path w="921" h="719" extrusionOk="0">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5830048" y="2783328"/>
              <a:ext cx="148165" cy="117325"/>
            </a:xfrm>
            <a:custGeom>
              <a:avLst/>
              <a:gdLst/>
              <a:ahLst/>
              <a:cxnLst/>
              <a:rect l="l" t="t" r="r" b="b"/>
              <a:pathLst>
                <a:path w="908" h="719" extrusionOk="0">
                  <a:moveTo>
                    <a:pt x="693" y="139"/>
                  </a:moveTo>
                  <a:cubicBezTo>
                    <a:pt x="907" y="353"/>
                    <a:pt x="756" y="718"/>
                    <a:pt x="454" y="718"/>
                  </a:cubicBezTo>
                  <a:cubicBezTo>
                    <a:pt x="151" y="718"/>
                    <a:pt x="0" y="353"/>
                    <a:pt x="214" y="139"/>
                  </a:cubicBezTo>
                  <a:cubicBezTo>
                    <a:pt x="340" y="0"/>
                    <a:pt x="554" y="0"/>
                    <a:pt x="693" y="1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289714" y="2560266"/>
              <a:ext cx="407291" cy="409249"/>
            </a:xfrm>
            <a:custGeom>
              <a:avLst/>
              <a:gdLst/>
              <a:ahLst/>
              <a:cxnLst/>
              <a:rect l="l" t="t" r="r" b="b"/>
              <a:pathLst>
                <a:path w="2496" h="2508" extrusionOk="0">
                  <a:moveTo>
                    <a:pt x="1248" y="0"/>
                  </a:moveTo>
                  <a:cubicBezTo>
                    <a:pt x="555" y="0"/>
                    <a:pt x="1" y="555"/>
                    <a:pt x="1" y="1248"/>
                  </a:cubicBezTo>
                  <a:cubicBezTo>
                    <a:pt x="1" y="1941"/>
                    <a:pt x="555" y="2508"/>
                    <a:pt x="1248" y="2508"/>
                  </a:cubicBezTo>
                  <a:cubicBezTo>
                    <a:pt x="1941" y="2508"/>
                    <a:pt x="2496" y="1941"/>
                    <a:pt x="2496" y="1248"/>
                  </a:cubicBezTo>
                  <a:cubicBezTo>
                    <a:pt x="2496" y="555"/>
                    <a:pt x="1941" y="0"/>
                    <a:pt x="12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308609" y="4794784"/>
              <a:ext cx="148165" cy="117325"/>
            </a:xfrm>
            <a:custGeom>
              <a:avLst/>
              <a:gdLst/>
              <a:ahLst/>
              <a:cxnLst/>
              <a:rect l="l" t="t" r="r" b="b"/>
              <a:pathLst>
                <a:path w="908" h="719" extrusionOk="0">
                  <a:moveTo>
                    <a:pt x="694" y="139"/>
                  </a:moveTo>
                  <a:cubicBezTo>
                    <a:pt x="908" y="353"/>
                    <a:pt x="757" y="719"/>
                    <a:pt x="454" y="719"/>
                  </a:cubicBezTo>
                  <a:cubicBezTo>
                    <a:pt x="152" y="719"/>
                    <a:pt x="1" y="353"/>
                    <a:pt x="215" y="139"/>
                  </a:cubicBezTo>
                  <a:cubicBezTo>
                    <a:pt x="341" y="1"/>
                    <a:pt x="555" y="1"/>
                    <a:pt x="694" y="1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8510188" y="3512957"/>
              <a:ext cx="197445" cy="197608"/>
            </a:xfrm>
            <a:custGeom>
              <a:avLst/>
              <a:gdLst/>
              <a:ahLst/>
              <a:cxnLst/>
              <a:rect l="l" t="t" r="r" b="b"/>
              <a:pathLst>
                <a:path w="1210" h="1211" extrusionOk="0">
                  <a:moveTo>
                    <a:pt x="1210" y="606"/>
                  </a:moveTo>
                  <a:cubicBezTo>
                    <a:pt x="1210" y="946"/>
                    <a:pt x="945" y="1210"/>
                    <a:pt x="605" y="1210"/>
                  </a:cubicBezTo>
                  <a:cubicBezTo>
                    <a:pt x="278" y="1210"/>
                    <a:pt x="0" y="946"/>
                    <a:pt x="0" y="606"/>
                  </a:cubicBezTo>
                  <a:cubicBezTo>
                    <a:pt x="0" y="278"/>
                    <a:pt x="278" y="1"/>
                    <a:pt x="605" y="1"/>
                  </a:cubicBezTo>
                  <a:cubicBezTo>
                    <a:pt x="945" y="1"/>
                    <a:pt x="1210" y="278"/>
                    <a:pt x="1210" y="6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8168950" y="668004"/>
              <a:ext cx="255046" cy="255210"/>
            </a:xfrm>
            <a:custGeom>
              <a:avLst/>
              <a:gdLst/>
              <a:ahLst/>
              <a:cxnLst/>
              <a:rect l="l" t="t" r="r" b="b"/>
              <a:pathLst>
                <a:path w="1563" h="1564" extrusionOk="0">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7394426" y="4712360"/>
              <a:ext cx="80447" cy="82405"/>
            </a:xfrm>
            <a:custGeom>
              <a:avLst/>
              <a:gdLst/>
              <a:ahLst/>
              <a:cxnLst/>
              <a:rect l="l" t="t" r="r" b="b"/>
              <a:pathLst>
                <a:path w="493" h="505" extrusionOk="0">
                  <a:moveTo>
                    <a:pt x="253" y="1"/>
                  </a:moveTo>
                  <a:cubicBezTo>
                    <a:pt x="114" y="1"/>
                    <a:pt x="1" y="114"/>
                    <a:pt x="1" y="253"/>
                  </a:cubicBezTo>
                  <a:cubicBezTo>
                    <a:pt x="1" y="391"/>
                    <a:pt x="114" y="505"/>
                    <a:pt x="253" y="505"/>
                  </a:cubicBezTo>
                  <a:cubicBezTo>
                    <a:pt x="392" y="505"/>
                    <a:pt x="492" y="391"/>
                    <a:pt x="492" y="253"/>
                  </a:cubicBezTo>
                  <a:cubicBezTo>
                    <a:pt x="492" y="114"/>
                    <a:pt x="392"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CUSTOM_12">
    <p:spTree>
      <p:nvGrpSpPr>
        <p:cNvPr id="1" name="Shape 351"/>
        <p:cNvGrpSpPr/>
        <p:nvPr/>
      </p:nvGrpSpPr>
      <p:grpSpPr>
        <a:xfrm>
          <a:off x="0" y="0"/>
          <a:ext cx="0" cy="0"/>
          <a:chOff x="0" y="0"/>
          <a:chExt cx="0" cy="0"/>
        </a:xfrm>
      </p:grpSpPr>
      <p:sp>
        <p:nvSpPr>
          <p:cNvPr id="352" name="Google Shape;352;p27"/>
          <p:cNvSpPr/>
          <p:nvPr/>
        </p:nvSpPr>
        <p:spPr>
          <a:xfrm rot="1559349" flipH="1">
            <a:off x="-1277813" y="4512902"/>
            <a:ext cx="2402223" cy="976572"/>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7"/>
          <p:cNvSpPr/>
          <p:nvPr/>
        </p:nvSpPr>
        <p:spPr>
          <a:xfrm rot="1559368" flipH="1">
            <a:off x="-1372388" y="4710041"/>
            <a:ext cx="2831420" cy="849502"/>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7"/>
          <p:cNvSpPr/>
          <p:nvPr/>
        </p:nvSpPr>
        <p:spPr>
          <a:xfrm rot="-1800016">
            <a:off x="7897563" y="4401434"/>
            <a:ext cx="2402219"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7"/>
          <p:cNvSpPr/>
          <p:nvPr/>
        </p:nvSpPr>
        <p:spPr>
          <a:xfrm rot="-1799988">
            <a:off x="7587148" y="4551495"/>
            <a:ext cx="2831419" cy="939701"/>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7"/>
          <p:cNvSpPr/>
          <p:nvPr/>
        </p:nvSpPr>
        <p:spPr>
          <a:xfrm rot="-5888330" flipH="1">
            <a:off x="7630289" y="666606"/>
            <a:ext cx="2402228" cy="976574"/>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7"/>
          <p:cNvSpPr/>
          <p:nvPr/>
        </p:nvSpPr>
        <p:spPr>
          <a:xfrm rot="-5888349" flipH="1">
            <a:off x="7365628" y="-68712"/>
            <a:ext cx="2831424" cy="84950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7"/>
          <p:cNvSpPr/>
          <p:nvPr/>
        </p:nvSpPr>
        <p:spPr>
          <a:xfrm rot="6473126">
            <a:off x="-738336" y="-1232520"/>
            <a:ext cx="2402223" cy="976572"/>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7"/>
          <p:cNvSpPr/>
          <p:nvPr/>
        </p:nvSpPr>
        <p:spPr>
          <a:xfrm rot="6473117">
            <a:off x="-1526628" y="503629"/>
            <a:ext cx="2831424" cy="939697"/>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7"/>
          <p:cNvSpPr/>
          <p:nvPr/>
        </p:nvSpPr>
        <p:spPr>
          <a:xfrm flipH="1">
            <a:off x="7759002" y="429926"/>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7"/>
          <p:cNvSpPr/>
          <p:nvPr/>
        </p:nvSpPr>
        <p:spPr>
          <a:xfrm flipH="1">
            <a:off x="5942627" y="3168566"/>
            <a:ext cx="148165" cy="117325"/>
          </a:xfrm>
          <a:custGeom>
            <a:avLst/>
            <a:gdLst/>
            <a:ahLst/>
            <a:cxnLst/>
            <a:rect l="l" t="t" r="r" b="b"/>
            <a:pathLst>
              <a:path w="908" h="719" extrusionOk="0">
                <a:moveTo>
                  <a:pt x="693" y="139"/>
                </a:moveTo>
                <a:cubicBezTo>
                  <a:pt x="907" y="353"/>
                  <a:pt x="756" y="718"/>
                  <a:pt x="454" y="718"/>
                </a:cubicBezTo>
                <a:cubicBezTo>
                  <a:pt x="151" y="718"/>
                  <a:pt x="0" y="353"/>
                  <a:pt x="214" y="139"/>
                </a:cubicBezTo>
                <a:cubicBezTo>
                  <a:pt x="340" y="0"/>
                  <a:pt x="554" y="0"/>
                  <a:pt x="693" y="1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7"/>
          <p:cNvSpPr/>
          <p:nvPr/>
        </p:nvSpPr>
        <p:spPr>
          <a:xfrm flipH="1">
            <a:off x="1491351" y="335366"/>
            <a:ext cx="407291" cy="409249"/>
          </a:xfrm>
          <a:custGeom>
            <a:avLst/>
            <a:gdLst/>
            <a:ahLst/>
            <a:cxnLst/>
            <a:rect l="l" t="t" r="r" b="b"/>
            <a:pathLst>
              <a:path w="2496" h="2508" extrusionOk="0">
                <a:moveTo>
                  <a:pt x="1248" y="0"/>
                </a:moveTo>
                <a:cubicBezTo>
                  <a:pt x="555" y="0"/>
                  <a:pt x="1" y="555"/>
                  <a:pt x="1" y="1248"/>
                </a:cubicBezTo>
                <a:cubicBezTo>
                  <a:pt x="1" y="1941"/>
                  <a:pt x="555" y="2508"/>
                  <a:pt x="1248" y="2508"/>
                </a:cubicBezTo>
                <a:cubicBezTo>
                  <a:pt x="1941" y="2508"/>
                  <a:pt x="2496" y="1941"/>
                  <a:pt x="2496" y="1248"/>
                </a:cubicBezTo>
                <a:cubicBezTo>
                  <a:pt x="2496" y="555"/>
                  <a:pt x="1941" y="0"/>
                  <a:pt x="12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7"/>
          <p:cNvSpPr/>
          <p:nvPr/>
        </p:nvSpPr>
        <p:spPr>
          <a:xfrm flipH="1">
            <a:off x="252041" y="2757397"/>
            <a:ext cx="148165" cy="117325"/>
          </a:xfrm>
          <a:custGeom>
            <a:avLst/>
            <a:gdLst/>
            <a:ahLst/>
            <a:cxnLst/>
            <a:rect l="l" t="t" r="r" b="b"/>
            <a:pathLst>
              <a:path w="908" h="719" extrusionOk="0">
                <a:moveTo>
                  <a:pt x="694" y="139"/>
                </a:moveTo>
                <a:cubicBezTo>
                  <a:pt x="908" y="353"/>
                  <a:pt x="757" y="719"/>
                  <a:pt x="454" y="719"/>
                </a:cubicBezTo>
                <a:cubicBezTo>
                  <a:pt x="152" y="719"/>
                  <a:pt x="1" y="353"/>
                  <a:pt x="215" y="139"/>
                </a:cubicBezTo>
                <a:cubicBezTo>
                  <a:pt x="341" y="1"/>
                  <a:pt x="555" y="1"/>
                  <a:pt x="694" y="1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7"/>
          <p:cNvSpPr/>
          <p:nvPr/>
        </p:nvSpPr>
        <p:spPr>
          <a:xfrm flipH="1">
            <a:off x="2999781" y="4718804"/>
            <a:ext cx="255046" cy="255210"/>
          </a:xfrm>
          <a:custGeom>
            <a:avLst/>
            <a:gdLst/>
            <a:ahLst/>
            <a:cxnLst/>
            <a:rect l="l" t="t" r="r" b="b"/>
            <a:pathLst>
              <a:path w="1563" h="1564" extrusionOk="0">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7"/>
          <p:cNvSpPr/>
          <p:nvPr/>
        </p:nvSpPr>
        <p:spPr>
          <a:xfrm flipH="1">
            <a:off x="6279831" y="4947216"/>
            <a:ext cx="150286" cy="117325"/>
          </a:xfrm>
          <a:custGeom>
            <a:avLst/>
            <a:gdLst/>
            <a:ahLst/>
            <a:cxnLst/>
            <a:rect l="l" t="t" r="r" b="b"/>
            <a:pathLst>
              <a:path w="921" h="719" extrusionOk="0">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7"/>
          <p:cNvSpPr txBox="1">
            <a:spLocks noGrp="1"/>
          </p:cNvSpPr>
          <p:nvPr>
            <p:ph type="ctrTitle"/>
          </p:nvPr>
        </p:nvSpPr>
        <p:spPr>
          <a:xfrm>
            <a:off x="739189" y="1986253"/>
            <a:ext cx="2057700" cy="42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67" name="Google Shape;367;p27"/>
          <p:cNvSpPr txBox="1">
            <a:spLocks noGrp="1"/>
          </p:cNvSpPr>
          <p:nvPr>
            <p:ph type="subTitle" idx="1"/>
          </p:nvPr>
        </p:nvSpPr>
        <p:spPr>
          <a:xfrm>
            <a:off x="739189" y="2261342"/>
            <a:ext cx="2057700" cy="57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dk1"/>
                </a:solidFill>
              </a:defRPr>
            </a:lvl1pPr>
            <a:lvl2pPr lvl="1" algn="ctr" rtl="0">
              <a:lnSpc>
                <a:spcPct val="100000"/>
              </a:lnSpc>
              <a:spcBef>
                <a:spcPts val="0"/>
              </a:spcBef>
              <a:spcAft>
                <a:spcPts val="0"/>
              </a:spcAft>
              <a:buNone/>
              <a:defRPr sz="1400">
                <a:solidFill>
                  <a:schemeClr val="dk1"/>
                </a:solidFill>
              </a:defRPr>
            </a:lvl2pPr>
            <a:lvl3pPr lvl="2" algn="ctr" rtl="0">
              <a:lnSpc>
                <a:spcPct val="100000"/>
              </a:lnSpc>
              <a:spcBef>
                <a:spcPts val="0"/>
              </a:spcBef>
              <a:spcAft>
                <a:spcPts val="0"/>
              </a:spcAft>
              <a:buNone/>
              <a:defRPr sz="1400">
                <a:solidFill>
                  <a:schemeClr val="dk1"/>
                </a:solidFill>
              </a:defRPr>
            </a:lvl3pPr>
            <a:lvl4pPr lvl="3" algn="ctr" rtl="0">
              <a:lnSpc>
                <a:spcPct val="100000"/>
              </a:lnSpc>
              <a:spcBef>
                <a:spcPts val="0"/>
              </a:spcBef>
              <a:spcAft>
                <a:spcPts val="0"/>
              </a:spcAft>
              <a:buNone/>
              <a:defRPr sz="1400">
                <a:solidFill>
                  <a:schemeClr val="dk1"/>
                </a:solidFill>
              </a:defRPr>
            </a:lvl4pPr>
            <a:lvl5pPr lvl="4" algn="ctr" rtl="0">
              <a:lnSpc>
                <a:spcPct val="100000"/>
              </a:lnSpc>
              <a:spcBef>
                <a:spcPts val="0"/>
              </a:spcBef>
              <a:spcAft>
                <a:spcPts val="0"/>
              </a:spcAft>
              <a:buNone/>
              <a:defRPr sz="1400">
                <a:solidFill>
                  <a:schemeClr val="dk1"/>
                </a:solidFill>
              </a:defRPr>
            </a:lvl5pPr>
            <a:lvl6pPr lvl="5" algn="ctr" rtl="0">
              <a:lnSpc>
                <a:spcPct val="100000"/>
              </a:lnSpc>
              <a:spcBef>
                <a:spcPts val="0"/>
              </a:spcBef>
              <a:spcAft>
                <a:spcPts val="0"/>
              </a:spcAft>
              <a:buNone/>
              <a:defRPr sz="1400">
                <a:solidFill>
                  <a:schemeClr val="dk1"/>
                </a:solidFill>
              </a:defRPr>
            </a:lvl6pPr>
            <a:lvl7pPr lvl="6" algn="ctr" rtl="0">
              <a:lnSpc>
                <a:spcPct val="100000"/>
              </a:lnSpc>
              <a:spcBef>
                <a:spcPts val="0"/>
              </a:spcBef>
              <a:spcAft>
                <a:spcPts val="0"/>
              </a:spcAft>
              <a:buNone/>
              <a:defRPr sz="1400">
                <a:solidFill>
                  <a:schemeClr val="dk1"/>
                </a:solidFill>
              </a:defRPr>
            </a:lvl7pPr>
            <a:lvl8pPr lvl="7" algn="ctr" rtl="0">
              <a:lnSpc>
                <a:spcPct val="100000"/>
              </a:lnSpc>
              <a:spcBef>
                <a:spcPts val="0"/>
              </a:spcBef>
              <a:spcAft>
                <a:spcPts val="0"/>
              </a:spcAft>
              <a:buNone/>
              <a:defRPr sz="1400">
                <a:solidFill>
                  <a:schemeClr val="dk1"/>
                </a:solidFill>
              </a:defRPr>
            </a:lvl8pPr>
            <a:lvl9pPr lvl="8" algn="ctr" rtl="0">
              <a:lnSpc>
                <a:spcPct val="100000"/>
              </a:lnSpc>
              <a:spcBef>
                <a:spcPts val="0"/>
              </a:spcBef>
              <a:spcAft>
                <a:spcPts val="0"/>
              </a:spcAft>
              <a:buNone/>
              <a:defRPr sz="1400">
                <a:solidFill>
                  <a:schemeClr val="dk1"/>
                </a:solidFill>
              </a:defRPr>
            </a:lvl9pPr>
          </a:lstStyle>
          <a:p>
            <a:endParaRPr/>
          </a:p>
        </p:txBody>
      </p:sp>
      <p:sp>
        <p:nvSpPr>
          <p:cNvPr id="368" name="Google Shape;368;p27"/>
          <p:cNvSpPr txBox="1">
            <a:spLocks noGrp="1"/>
          </p:cNvSpPr>
          <p:nvPr>
            <p:ph type="ctrTitle" idx="2"/>
          </p:nvPr>
        </p:nvSpPr>
        <p:spPr>
          <a:xfrm>
            <a:off x="739189" y="3634584"/>
            <a:ext cx="2057700" cy="42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69" name="Google Shape;369;p27"/>
          <p:cNvSpPr txBox="1">
            <a:spLocks noGrp="1"/>
          </p:cNvSpPr>
          <p:nvPr>
            <p:ph type="subTitle" idx="3"/>
          </p:nvPr>
        </p:nvSpPr>
        <p:spPr>
          <a:xfrm>
            <a:off x="739189" y="3911272"/>
            <a:ext cx="2057700" cy="57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dk1"/>
                </a:solidFill>
              </a:defRPr>
            </a:lvl1pPr>
            <a:lvl2pPr lvl="1" algn="ctr" rtl="0">
              <a:lnSpc>
                <a:spcPct val="100000"/>
              </a:lnSpc>
              <a:spcBef>
                <a:spcPts val="0"/>
              </a:spcBef>
              <a:spcAft>
                <a:spcPts val="0"/>
              </a:spcAft>
              <a:buNone/>
              <a:defRPr sz="1400">
                <a:solidFill>
                  <a:schemeClr val="dk1"/>
                </a:solidFill>
              </a:defRPr>
            </a:lvl2pPr>
            <a:lvl3pPr lvl="2" algn="ctr" rtl="0">
              <a:lnSpc>
                <a:spcPct val="100000"/>
              </a:lnSpc>
              <a:spcBef>
                <a:spcPts val="0"/>
              </a:spcBef>
              <a:spcAft>
                <a:spcPts val="0"/>
              </a:spcAft>
              <a:buNone/>
              <a:defRPr sz="1400">
                <a:solidFill>
                  <a:schemeClr val="dk1"/>
                </a:solidFill>
              </a:defRPr>
            </a:lvl3pPr>
            <a:lvl4pPr lvl="3" algn="ctr" rtl="0">
              <a:lnSpc>
                <a:spcPct val="100000"/>
              </a:lnSpc>
              <a:spcBef>
                <a:spcPts val="0"/>
              </a:spcBef>
              <a:spcAft>
                <a:spcPts val="0"/>
              </a:spcAft>
              <a:buNone/>
              <a:defRPr sz="1400">
                <a:solidFill>
                  <a:schemeClr val="dk1"/>
                </a:solidFill>
              </a:defRPr>
            </a:lvl4pPr>
            <a:lvl5pPr lvl="4" algn="ctr" rtl="0">
              <a:lnSpc>
                <a:spcPct val="100000"/>
              </a:lnSpc>
              <a:spcBef>
                <a:spcPts val="0"/>
              </a:spcBef>
              <a:spcAft>
                <a:spcPts val="0"/>
              </a:spcAft>
              <a:buNone/>
              <a:defRPr sz="1400">
                <a:solidFill>
                  <a:schemeClr val="dk1"/>
                </a:solidFill>
              </a:defRPr>
            </a:lvl5pPr>
            <a:lvl6pPr lvl="5" algn="ctr" rtl="0">
              <a:lnSpc>
                <a:spcPct val="100000"/>
              </a:lnSpc>
              <a:spcBef>
                <a:spcPts val="0"/>
              </a:spcBef>
              <a:spcAft>
                <a:spcPts val="0"/>
              </a:spcAft>
              <a:buNone/>
              <a:defRPr sz="1400">
                <a:solidFill>
                  <a:schemeClr val="dk1"/>
                </a:solidFill>
              </a:defRPr>
            </a:lvl6pPr>
            <a:lvl7pPr lvl="6" algn="ctr" rtl="0">
              <a:lnSpc>
                <a:spcPct val="100000"/>
              </a:lnSpc>
              <a:spcBef>
                <a:spcPts val="0"/>
              </a:spcBef>
              <a:spcAft>
                <a:spcPts val="0"/>
              </a:spcAft>
              <a:buNone/>
              <a:defRPr sz="1400">
                <a:solidFill>
                  <a:schemeClr val="dk1"/>
                </a:solidFill>
              </a:defRPr>
            </a:lvl7pPr>
            <a:lvl8pPr lvl="7" algn="ctr" rtl="0">
              <a:lnSpc>
                <a:spcPct val="100000"/>
              </a:lnSpc>
              <a:spcBef>
                <a:spcPts val="0"/>
              </a:spcBef>
              <a:spcAft>
                <a:spcPts val="0"/>
              </a:spcAft>
              <a:buNone/>
              <a:defRPr sz="1400">
                <a:solidFill>
                  <a:schemeClr val="dk1"/>
                </a:solidFill>
              </a:defRPr>
            </a:lvl8pPr>
            <a:lvl9pPr lvl="8" algn="ctr" rtl="0">
              <a:lnSpc>
                <a:spcPct val="100000"/>
              </a:lnSpc>
              <a:spcBef>
                <a:spcPts val="0"/>
              </a:spcBef>
              <a:spcAft>
                <a:spcPts val="0"/>
              </a:spcAft>
              <a:buNone/>
              <a:defRPr sz="1400">
                <a:solidFill>
                  <a:schemeClr val="dk1"/>
                </a:solidFill>
              </a:defRPr>
            </a:lvl9pPr>
          </a:lstStyle>
          <a:p>
            <a:endParaRPr/>
          </a:p>
        </p:txBody>
      </p:sp>
      <p:sp>
        <p:nvSpPr>
          <p:cNvPr id="370" name="Google Shape;370;p27"/>
          <p:cNvSpPr txBox="1">
            <a:spLocks noGrp="1"/>
          </p:cNvSpPr>
          <p:nvPr>
            <p:ph type="ctrTitle" idx="4"/>
          </p:nvPr>
        </p:nvSpPr>
        <p:spPr>
          <a:xfrm>
            <a:off x="3553273" y="1986253"/>
            <a:ext cx="2057700" cy="42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71" name="Google Shape;371;p27"/>
          <p:cNvSpPr txBox="1">
            <a:spLocks noGrp="1"/>
          </p:cNvSpPr>
          <p:nvPr>
            <p:ph type="subTitle" idx="5"/>
          </p:nvPr>
        </p:nvSpPr>
        <p:spPr>
          <a:xfrm>
            <a:off x="3553273" y="2261342"/>
            <a:ext cx="2057700" cy="57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dk1"/>
                </a:solidFill>
              </a:defRPr>
            </a:lvl1pPr>
            <a:lvl2pPr lvl="1" algn="ctr" rtl="0">
              <a:lnSpc>
                <a:spcPct val="100000"/>
              </a:lnSpc>
              <a:spcBef>
                <a:spcPts val="0"/>
              </a:spcBef>
              <a:spcAft>
                <a:spcPts val="0"/>
              </a:spcAft>
              <a:buNone/>
              <a:defRPr sz="1400">
                <a:solidFill>
                  <a:schemeClr val="dk1"/>
                </a:solidFill>
              </a:defRPr>
            </a:lvl2pPr>
            <a:lvl3pPr lvl="2" algn="ctr" rtl="0">
              <a:lnSpc>
                <a:spcPct val="100000"/>
              </a:lnSpc>
              <a:spcBef>
                <a:spcPts val="0"/>
              </a:spcBef>
              <a:spcAft>
                <a:spcPts val="0"/>
              </a:spcAft>
              <a:buNone/>
              <a:defRPr sz="1400">
                <a:solidFill>
                  <a:schemeClr val="dk1"/>
                </a:solidFill>
              </a:defRPr>
            </a:lvl3pPr>
            <a:lvl4pPr lvl="3" algn="ctr" rtl="0">
              <a:lnSpc>
                <a:spcPct val="100000"/>
              </a:lnSpc>
              <a:spcBef>
                <a:spcPts val="0"/>
              </a:spcBef>
              <a:spcAft>
                <a:spcPts val="0"/>
              </a:spcAft>
              <a:buNone/>
              <a:defRPr sz="1400">
                <a:solidFill>
                  <a:schemeClr val="dk1"/>
                </a:solidFill>
              </a:defRPr>
            </a:lvl4pPr>
            <a:lvl5pPr lvl="4" algn="ctr" rtl="0">
              <a:lnSpc>
                <a:spcPct val="100000"/>
              </a:lnSpc>
              <a:spcBef>
                <a:spcPts val="0"/>
              </a:spcBef>
              <a:spcAft>
                <a:spcPts val="0"/>
              </a:spcAft>
              <a:buNone/>
              <a:defRPr sz="1400">
                <a:solidFill>
                  <a:schemeClr val="dk1"/>
                </a:solidFill>
              </a:defRPr>
            </a:lvl5pPr>
            <a:lvl6pPr lvl="5" algn="ctr" rtl="0">
              <a:lnSpc>
                <a:spcPct val="100000"/>
              </a:lnSpc>
              <a:spcBef>
                <a:spcPts val="0"/>
              </a:spcBef>
              <a:spcAft>
                <a:spcPts val="0"/>
              </a:spcAft>
              <a:buNone/>
              <a:defRPr sz="1400">
                <a:solidFill>
                  <a:schemeClr val="dk1"/>
                </a:solidFill>
              </a:defRPr>
            </a:lvl6pPr>
            <a:lvl7pPr lvl="6" algn="ctr" rtl="0">
              <a:lnSpc>
                <a:spcPct val="100000"/>
              </a:lnSpc>
              <a:spcBef>
                <a:spcPts val="0"/>
              </a:spcBef>
              <a:spcAft>
                <a:spcPts val="0"/>
              </a:spcAft>
              <a:buNone/>
              <a:defRPr sz="1400">
                <a:solidFill>
                  <a:schemeClr val="dk1"/>
                </a:solidFill>
              </a:defRPr>
            </a:lvl7pPr>
            <a:lvl8pPr lvl="7" algn="ctr" rtl="0">
              <a:lnSpc>
                <a:spcPct val="100000"/>
              </a:lnSpc>
              <a:spcBef>
                <a:spcPts val="0"/>
              </a:spcBef>
              <a:spcAft>
                <a:spcPts val="0"/>
              </a:spcAft>
              <a:buNone/>
              <a:defRPr sz="1400">
                <a:solidFill>
                  <a:schemeClr val="dk1"/>
                </a:solidFill>
              </a:defRPr>
            </a:lvl8pPr>
            <a:lvl9pPr lvl="8" algn="ctr" rtl="0">
              <a:lnSpc>
                <a:spcPct val="100000"/>
              </a:lnSpc>
              <a:spcBef>
                <a:spcPts val="0"/>
              </a:spcBef>
              <a:spcAft>
                <a:spcPts val="0"/>
              </a:spcAft>
              <a:buNone/>
              <a:defRPr sz="1400">
                <a:solidFill>
                  <a:schemeClr val="dk1"/>
                </a:solidFill>
              </a:defRPr>
            </a:lvl9pPr>
          </a:lstStyle>
          <a:p>
            <a:endParaRPr/>
          </a:p>
        </p:txBody>
      </p:sp>
      <p:sp>
        <p:nvSpPr>
          <p:cNvPr id="372" name="Google Shape;372;p27"/>
          <p:cNvSpPr txBox="1">
            <a:spLocks noGrp="1"/>
          </p:cNvSpPr>
          <p:nvPr>
            <p:ph type="title" idx="6"/>
          </p:nvPr>
        </p:nvSpPr>
        <p:spPr>
          <a:xfrm>
            <a:off x="723913" y="367700"/>
            <a:ext cx="7701000" cy="609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atin typeface="Roboto Slab Light"/>
                <a:ea typeface="Roboto Slab Light"/>
                <a:cs typeface="Roboto Slab Light"/>
                <a:sym typeface="Roboto Slab Light"/>
              </a:defRPr>
            </a:lvl2pPr>
            <a:lvl3pPr lvl="2" algn="ctr" rtl="0">
              <a:spcBef>
                <a:spcPts val="0"/>
              </a:spcBef>
              <a:spcAft>
                <a:spcPts val="0"/>
              </a:spcAft>
              <a:buNone/>
              <a:defRPr>
                <a:latin typeface="Roboto Slab Light"/>
                <a:ea typeface="Roboto Slab Light"/>
                <a:cs typeface="Roboto Slab Light"/>
                <a:sym typeface="Roboto Slab Light"/>
              </a:defRPr>
            </a:lvl3pPr>
            <a:lvl4pPr lvl="3" algn="ctr" rtl="0">
              <a:spcBef>
                <a:spcPts val="0"/>
              </a:spcBef>
              <a:spcAft>
                <a:spcPts val="0"/>
              </a:spcAft>
              <a:buNone/>
              <a:defRPr>
                <a:latin typeface="Roboto Slab Light"/>
                <a:ea typeface="Roboto Slab Light"/>
                <a:cs typeface="Roboto Slab Light"/>
                <a:sym typeface="Roboto Slab Light"/>
              </a:defRPr>
            </a:lvl4pPr>
            <a:lvl5pPr lvl="4" algn="ctr" rtl="0">
              <a:spcBef>
                <a:spcPts val="0"/>
              </a:spcBef>
              <a:spcAft>
                <a:spcPts val="0"/>
              </a:spcAft>
              <a:buNone/>
              <a:defRPr>
                <a:latin typeface="Roboto Slab Light"/>
                <a:ea typeface="Roboto Slab Light"/>
                <a:cs typeface="Roboto Slab Light"/>
                <a:sym typeface="Roboto Slab Light"/>
              </a:defRPr>
            </a:lvl5pPr>
            <a:lvl6pPr lvl="5" algn="ctr" rtl="0">
              <a:spcBef>
                <a:spcPts val="0"/>
              </a:spcBef>
              <a:spcAft>
                <a:spcPts val="0"/>
              </a:spcAft>
              <a:buNone/>
              <a:defRPr>
                <a:latin typeface="Roboto Slab Light"/>
                <a:ea typeface="Roboto Slab Light"/>
                <a:cs typeface="Roboto Slab Light"/>
                <a:sym typeface="Roboto Slab Light"/>
              </a:defRPr>
            </a:lvl6pPr>
            <a:lvl7pPr lvl="6" algn="ctr" rtl="0">
              <a:spcBef>
                <a:spcPts val="0"/>
              </a:spcBef>
              <a:spcAft>
                <a:spcPts val="0"/>
              </a:spcAft>
              <a:buNone/>
              <a:defRPr>
                <a:latin typeface="Roboto Slab Light"/>
                <a:ea typeface="Roboto Slab Light"/>
                <a:cs typeface="Roboto Slab Light"/>
                <a:sym typeface="Roboto Slab Light"/>
              </a:defRPr>
            </a:lvl7pPr>
            <a:lvl8pPr lvl="7" algn="ctr" rtl="0">
              <a:spcBef>
                <a:spcPts val="0"/>
              </a:spcBef>
              <a:spcAft>
                <a:spcPts val="0"/>
              </a:spcAft>
              <a:buNone/>
              <a:defRPr>
                <a:latin typeface="Roboto Slab Light"/>
                <a:ea typeface="Roboto Slab Light"/>
                <a:cs typeface="Roboto Slab Light"/>
                <a:sym typeface="Roboto Slab Light"/>
              </a:defRPr>
            </a:lvl8pPr>
            <a:lvl9pPr lvl="8" algn="ctr" rtl="0">
              <a:spcBef>
                <a:spcPts val="0"/>
              </a:spcBef>
              <a:spcAft>
                <a:spcPts val="0"/>
              </a:spcAft>
              <a:buNone/>
              <a:defRPr>
                <a:latin typeface="Roboto Slab Light"/>
                <a:ea typeface="Roboto Slab Light"/>
                <a:cs typeface="Roboto Slab Light"/>
                <a:sym typeface="Roboto Slab Light"/>
              </a:defRPr>
            </a:lvl9pPr>
          </a:lstStyle>
          <a:p>
            <a:endParaRPr/>
          </a:p>
        </p:txBody>
      </p:sp>
      <p:sp>
        <p:nvSpPr>
          <p:cNvPr id="373" name="Google Shape;373;p27"/>
          <p:cNvSpPr txBox="1">
            <a:spLocks noGrp="1"/>
          </p:cNvSpPr>
          <p:nvPr>
            <p:ph type="ctrTitle" idx="7"/>
          </p:nvPr>
        </p:nvSpPr>
        <p:spPr>
          <a:xfrm>
            <a:off x="6365590" y="1986253"/>
            <a:ext cx="2057700" cy="42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74" name="Google Shape;374;p27"/>
          <p:cNvSpPr txBox="1">
            <a:spLocks noGrp="1"/>
          </p:cNvSpPr>
          <p:nvPr>
            <p:ph type="subTitle" idx="8"/>
          </p:nvPr>
        </p:nvSpPr>
        <p:spPr>
          <a:xfrm>
            <a:off x="6365590" y="2261342"/>
            <a:ext cx="2057700" cy="57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dk1"/>
                </a:solidFill>
              </a:defRPr>
            </a:lvl1pPr>
            <a:lvl2pPr lvl="1" algn="ctr" rtl="0">
              <a:lnSpc>
                <a:spcPct val="100000"/>
              </a:lnSpc>
              <a:spcBef>
                <a:spcPts val="0"/>
              </a:spcBef>
              <a:spcAft>
                <a:spcPts val="0"/>
              </a:spcAft>
              <a:buNone/>
              <a:defRPr sz="1400">
                <a:solidFill>
                  <a:schemeClr val="dk1"/>
                </a:solidFill>
              </a:defRPr>
            </a:lvl2pPr>
            <a:lvl3pPr lvl="2" algn="ctr" rtl="0">
              <a:lnSpc>
                <a:spcPct val="100000"/>
              </a:lnSpc>
              <a:spcBef>
                <a:spcPts val="0"/>
              </a:spcBef>
              <a:spcAft>
                <a:spcPts val="0"/>
              </a:spcAft>
              <a:buNone/>
              <a:defRPr sz="1400">
                <a:solidFill>
                  <a:schemeClr val="dk1"/>
                </a:solidFill>
              </a:defRPr>
            </a:lvl3pPr>
            <a:lvl4pPr lvl="3" algn="ctr" rtl="0">
              <a:lnSpc>
                <a:spcPct val="100000"/>
              </a:lnSpc>
              <a:spcBef>
                <a:spcPts val="0"/>
              </a:spcBef>
              <a:spcAft>
                <a:spcPts val="0"/>
              </a:spcAft>
              <a:buNone/>
              <a:defRPr sz="1400">
                <a:solidFill>
                  <a:schemeClr val="dk1"/>
                </a:solidFill>
              </a:defRPr>
            </a:lvl4pPr>
            <a:lvl5pPr lvl="4" algn="ctr" rtl="0">
              <a:lnSpc>
                <a:spcPct val="100000"/>
              </a:lnSpc>
              <a:spcBef>
                <a:spcPts val="0"/>
              </a:spcBef>
              <a:spcAft>
                <a:spcPts val="0"/>
              </a:spcAft>
              <a:buNone/>
              <a:defRPr sz="1400">
                <a:solidFill>
                  <a:schemeClr val="dk1"/>
                </a:solidFill>
              </a:defRPr>
            </a:lvl5pPr>
            <a:lvl6pPr lvl="5" algn="ctr" rtl="0">
              <a:lnSpc>
                <a:spcPct val="100000"/>
              </a:lnSpc>
              <a:spcBef>
                <a:spcPts val="0"/>
              </a:spcBef>
              <a:spcAft>
                <a:spcPts val="0"/>
              </a:spcAft>
              <a:buNone/>
              <a:defRPr sz="1400">
                <a:solidFill>
                  <a:schemeClr val="dk1"/>
                </a:solidFill>
              </a:defRPr>
            </a:lvl6pPr>
            <a:lvl7pPr lvl="6" algn="ctr" rtl="0">
              <a:lnSpc>
                <a:spcPct val="100000"/>
              </a:lnSpc>
              <a:spcBef>
                <a:spcPts val="0"/>
              </a:spcBef>
              <a:spcAft>
                <a:spcPts val="0"/>
              </a:spcAft>
              <a:buNone/>
              <a:defRPr sz="1400">
                <a:solidFill>
                  <a:schemeClr val="dk1"/>
                </a:solidFill>
              </a:defRPr>
            </a:lvl7pPr>
            <a:lvl8pPr lvl="7" algn="ctr" rtl="0">
              <a:lnSpc>
                <a:spcPct val="100000"/>
              </a:lnSpc>
              <a:spcBef>
                <a:spcPts val="0"/>
              </a:spcBef>
              <a:spcAft>
                <a:spcPts val="0"/>
              </a:spcAft>
              <a:buNone/>
              <a:defRPr sz="1400">
                <a:solidFill>
                  <a:schemeClr val="dk1"/>
                </a:solidFill>
              </a:defRPr>
            </a:lvl8pPr>
            <a:lvl9pPr lvl="8" algn="ctr" rtl="0">
              <a:lnSpc>
                <a:spcPct val="100000"/>
              </a:lnSpc>
              <a:spcBef>
                <a:spcPts val="0"/>
              </a:spcBef>
              <a:spcAft>
                <a:spcPts val="0"/>
              </a:spcAft>
              <a:buNone/>
              <a:defRPr sz="1400">
                <a:solidFill>
                  <a:schemeClr val="dk1"/>
                </a:solidFill>
              </a:defRPr>
            </a:lvl9pPr>
          </a:lstStyle>
          <a:p>
            <a:endParaRPr/>
          </a:p>
        </p:txBody>
      </p:sp>
      <p:sp>
        <p:nvSpPr>
          <p:cNvPr id="375" name="Google Shape;375;p27"/>
          <p:cNvSpPr txBox="1">
            <a:spLocks noGrp="1"/>
          </p:cNvSpPr>
          <p:nvPr>
            <p:ph type="ctrTitle" idx="9"/>
          </p:nvPr>
        </p:nvSpPr>
        <p:spPr>
          <a:xfrm>
            <a:off x="3553273" y="3634584"/>
            <a:ext cx="2057700" cy="42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76" name="Google Shape;376;p27"/>
          <p:cNvSpPr txBox="1">
            <a:spLocks noGrp="1"/>
          </p:cNvSpPr>
          <p:nvPr>
            <p:ph type="subTitle" idx="13"/>
          </p:nvPr>
        </p:nvSpPr>
        <p:spPr>
          <a:xfrm>
            <a:off x="3553273" y="3911272"/>
            <a:ext cx="2057700" cy="57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dk1"/>
                </a:solidFill>
              </a:defRPr>
            </a:lvl1pPr>
            <a:lvl2pPr lvl="1" algn="ctr" rtl="0">
              <a:lnSpc>
                <a:spcPct val="100000"/>
              </a:lnSpc>
              <a:spcBef>
                <a:spcPts val="0"/>
              </a:spcBef>
              <a:spcAft>
                <a:spcPts val="0"/>
              </a:spcAft>
              <a:buNone/>
              <a:defRPr sz="1400">
                <a:solidFill>
                  <a:schemeClr val="dk1"/>
                </a:solidFill>
              </a:defRPr>
            </a:lvl2pPr>
            <a:lvl3pPr lvl="2" algn="ctr" rtl="0">
              <a:lnSpc>
                <a:spcPct val="100000"/>
              </a:lnSpc>
              <a:spcBef>
                <a:spcPts val="0"/>
              </a:spcBef>
              <a:spcAft>
                <a:spcPts val="0"/>
              </a:spcAft>
              <a:buNone/>
              <a:defRPr sz="1400">
                <a:solidFill>
                  <a:schemeClr val="dk1"/>
                </a:solidFill>
              </a:defRPr>
            </a:lvl3pPr>
            <a:lvl4pPr lvl="3" algn="ctr" rtl="0">
              <a:lnSpc>
                <a:spcPct val="100000"/>
              </a:lnSpc>
              <a:spcBef>
                <a:spcPts val="0"/>
              </a:spcBef>
              <a:spcAft>
                <a:spcPts val="0"/>
              </a:spcAft>
              <a:buNone/>
              <a:defRPr sz="1400">
                <a:solidFill>
                  <a:schemeClr val="dk1"/>
                </a:solidFill>
              </a:defRPr>
            </a:lvl4pPr>
            <a:lvl5pPr lvl="4" algn="ctr" rtl="0">
              <a:lnSpc>
                <a:spcPct val="100000"/>
              </a:lnSpc>
              <a:spcBef>
                <a:spcPts val="0"/>
              </a:spcBef>
              <a:spcAft>
                <a:spcPts val="0"/>
              </a:spcAft>
              <a:buNone/>
              <a:defRPr sz="1400">
                <a:solidFill>
                  <a:schemeClr val="dk1"/>
                </a:solidFill>
              </a:defRPr>
            </a:lvl5pPr>
            <a:lvl6pPr lvl="5" algn="ctr" rtl="0">
              <a:lnSpc>
                <a:spcPct val="100000"/>
              </a:lnSpc>
              <a:spcBef>
                <a:spcPts val="0"/>
              </a:spcBef>
              <a:spcAft>
                <a:spcPts val="0"/>
              </a:spcAft>
              <a:buNone/>
              <a:defRPr sz="1400">
                <a:solidFill>
                  <a:schemeClr val="dk1"/>
                </a:solidFill>
              </a:defRPr>
            </a:lvl6pPr>
            <a:lvl7pPr lvl="6" algn="ctr" rtl="0">
              <a:lnSpc>
                <a:spcPct val="100000"/>
              </a:lnSpc>
              <a:spcBef>
                <a:spcPts val="0"/>
              </a:spcBef>
              <a:spcAft>
                <a:spcPts val="0"/>
              </a:spcAft>
              <a:buNone/>
              <a:defRPr sz="1400">
                <a:solidFill>
                  <a:schemeClr val="dk1"/>
                </a:solidFill>
              </a:defRPr>
            </a:lvl7pPr>
            <a:lvl8pPr lvl="7" algn="ctr" rtl="0">
              <a:lnSpc>
                <a:spcPct val="100000"/>
              </a:lnSpc>
              <a:spcBef>
                <a:spcPts val="0"/>
              </a:spcBef>
              <a:spcAft>
                <a:spcPts val="0"/>
              </a:spcAft>
              <a:buNone/>
              <a:defRPr sz="1400">
                <a:solidFill>
                  <a:schemeClr val="dk1"/>
                </a:solidFill>
              </a:defRPr>
            </a:lvl8pPr>
            <a:lvl9pPr lvl="8" algn="ctr" rtl="0">
              <a:lnSpc>
                <a:spcPct val="100000"/>
              </a:lnSpc>
              <a:spcBef>
                <a:spcPts val="0"/>
              </a:spcBef>
              <a:spcAft>
                <a:spcPts val="0"/>
              </a:spcAft>
              <a:buNone/>
              <a:defRPr sz="1400">
                <a:solidFill>
                  <a:schemeClr val="dk1"/>
                </a:solidFill>
              </a:defRPr>
            </a:lvl9pPr>
          </a:lstStyle>
          <a:p>
            <a:endParaRPr/>
          </a:p>
        </p:txBody>
      </p:sp>
      <p:sp>
        <p:nvSpPr>
          <p:cNvPr id="377" name="Google Shape;377;p27"/>
          <p:cNvSpPr txBox="1">
            <a:spLocks noGrp="1"/>
          </p:cNvSpPr>
          <p:nvPr>
            <p:ph type="ctrTitle" idx="14"/>
          </p:nvPr>
        </p:nvSpPr>
        <p:spPr>
          <a:xfrm>
            <a:off x="6365590" y="3634584"/>
            <a:ext cx="2057700" cy="42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78" name="Google Shape;378;p27"/>
          <p:cNvSpPr txBox="1">
            <a:spLocks noGrp="1"/>
          </p:cNvSpPr>
          <p:nvPr>
            <p:ph type="subTitle" idx="15"/>
          </p:nvPr>
        </p:nvSpPr>
        <p:spPr>
          <a:xfrm>
            <a:off x="6365590" y="3911272"/>
            <a:ext cx="2057700" cy="577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solidFill>
                  <a:schemeClr val="dk1"/>
                </a:solidFill>
              </a:defRPr>
            </a:lvl1pPr>
            <a:lvl2pPr lvl="1" algn="ctr" rtl="0">
              <a:lnSpc>
                <a:spcPct val="100000"/>
              </a:lnSpc>
              <a:spcBef>
                <a:spcPts val="0"/>
              </a:spcBef>
              <a:spcAft>
                <a:spcPts val="0"/>
              </a:spcAft>
              <a:buNone/>
              <a:defRPr sz="1400">
                <a:solidFill>
                  <a:schemeClr val="dk1"/>
                </a:solidFill>
              </a:defRPr>
            </a:lvl2pPr>
            <a:lvl3pPr lvl="2" algn="ctr" rtl="0">
              <a:lnSpc>
                <a:spcPct val="100000"/>
              </a:lnSpc>
              <a:spcBef>
                <a:spcPts val="0"/>
              </a:spcBef>
              <a:spcAft>
                <a:spcPts val="0"/>
              </a:spcAft>
              <a:buNone/>
              <a:defRPr sz="1400">
                <a:solidFill>
                  <a:schemeClr val="dk1"/>
                </a:solidFill>
              </a:defRPr>
            </a:lvl3pPr>
            <a:lvl4pPr lvl="3" algn="ctr" rtl="0">
              <a:lnSpc>
                <a:spcPct val="100000"/>
              </a:lnSpc>
              <a:spcBef>
                <a:spcPts val="0"/>
              </a:spcBef>
              <a:spcAft>
                <a:spcPts val="0"/>
              </a:spcAft>
              <a:buNone/>
              <a:defRPr sz="1400">
                <a:solidFill>
                  <a:schemeClr val="dk1"/>
                </a:solidFill>
              </a:defRPr>
            </a:lvl4pPr>
            <a:lvl5pPr lvl="4" algn="ctr" rtl="0">
              <a:lnSpc>
                <a:spcPct val="100000"/>
              </a:lnSpc>
              <a:spcBef>
                <a:spcPts val="0"/>
              </a:spcBef>
              <a:spcAft>
                <a:spcPts val="0"/>
              </a:spcAft>
              <a:buNone/>
              <a:defRPr sz="1400">
                <a:solidFill>
                  <a:schemeClr val="dk1"/>
                </a:solidFill>
              </a:defRPr>
            </a:lvl5pPr>
            <a:lvl6pPr lvl="5" algn="ctr" rtl="0">
              <a:lnSpc>
                <a:spcPct val="100000"/>
              </a:lnSpc>
              <a:spcBef>
                <a:spcPts val="0"/>
              </a:spcBef>
              <a:spcAft>
                <a:spcPts val="0"/>
              </a:spcAft>
              <a:buNone/>
              <a:defRPr sz="1400">
                <a:solidFill>
                  <a:schemeClr val="dk1"/>
                </a:solidFill>
              </a:defRPr>
            </a:lvl6pPr>
            <a:lvl7pPr lvl="6" algn="ctr" rtl="0">
              <a:lnSpc>
                <a:spcPct val="100000"/>
              </a:lnSpc>
              <a:spcBef>
                <a:spcPts val="0"/>
              </a:spcBef>
              <a:spcAft>
                <a:spcPts val="0"/>
              </a:spcAft>
              <a:buNone/>
              <a:defRPr sz="1400">
                <a:solidFill>
                  <a:schemeClr val="dk1"/>
                </a:solidFill>
              </a:defRPr>
            </a:lvl7pPr>
            <a:lvl8pPr lvl="7" algn="ctr" rtl="0">
              <a:lnSpc>
                <a:spcPct val="100000"/>
              </a:lnSpc>
              <a:spcBef>
                <a:spcPts val="0"/>
              </a:spcBef>
              <a:spcAft>
                <a:spcPts val="0"/>
              </a:spcAft>
              <a:buNone/>
              <a:defRPr sz="1400">
                <a:solidFill>
                  <a:schemeClr val="dk1"/>
                </a:solidFill>
              </a:defRPr>
            </a:lvl8pPr>
            <a:lvl9pPr lvl="8" algn="ctr" rtl="0">
              <a:lnSpc>
                <a:spcPct val="100000"/>
              </a:lnSpc>
              <a:spcBef>
                <a:spcPts val="0"/>
              </a:spcBef>
              <a:spcAft>
                <a:spcPts val="0"/>
              </a:spcAft>
              <a:buNone/>
              <a:defRPr sz="1400">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CUSTOM_5">
    <p:spTree>
      <p:nvGrpSpPr>
        <p:cNvPr id="1" name="Shape 379"/>
        <p:cNvGrpSpPr/>
        <p:nvPr/>
      </p:nvGrpSpPr>
      <p:grpSpPr>
        <a:xfrm>
          <a:off x="0" y="0"/>
          <a:ext cx="0" cy="0"/>
          <a:chOff x="0" y="0"/>
          <a:chExt cx="0" cy="0"/>
        </a:xfrm>
      </p:grpSpPr>
      <p:sp>
        <p:nvSpPr>
          <p:cNvPr id="380" name="Google Shape;380;p28"/>
          <p:cNvSpPr txBox="1">
            <a:spLocks noGrp="1"/>
          </p:cNvSpPr>
          <p:nvPr>
            <p:ph type="subTitle" idx="1"/>
          </p:nvPr>
        </p:nvSpPr>
        <p:spPr>
          <a:xfrm>
            <a:off x="2389050" y="1324676"/>
            <a:ext cx="4365900" cy="294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200"/>
              <a:buNone/>
              <a:defRPr sz="1400">
                <a:solidFill>
                  <a:schemeClr val="dk1"/>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81" name="Google Shape;381;p28"/>
          <p:cNvSpPr txBox="1">
            <a:spLocks noGrp="1"/>
          </p:cNvSpPr>
          <p:nvPr>
            <p:ph type="subTitle" idx="2"/>
          </p:nvPr>
        </p:nvSpPr>
        <p:spPr>
          <a:xfrm>
            <a:off x="2389050" y="2587990"/>
            <a:ext cx="4365900" cy="294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200"/>
              <a:buNone/>
              <a:defRPr sz="1400">
                <a:solidFill>
                  <a:schemeClr val="dk1"/>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82" name="Google Shape;382;p28"/>
          <p:cNvSpPr txBox="1">
            <a:spLocks noGrp="1"/>
          </p:cNvSpPr>
          <p:nvPr>
            <p:ph type="subTitle" idx="3"/>
          </p:nvPr>
        </p:nvSpPr>
        <p:spPr>
          <a:xfrm>
            <a:off x="2389050" y="3851304"/>
            <a:ext cx="4365900" cy="294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200"/>
              <a:buNone/>
              <a:defRPr sz="1400">
                <a:solidFill>
                  <a:schemeClr val="dk1"/>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83" name="Google Shape;383;p28"/>
          <p:cNvSpPr txBox="1">
            <a:spLocks noGrp="1"/>
          </p:cNvSpPr>
          <p:nvPr>
            <p:ph type="title" hasCustomPrompt="1"/>
          </p:nvPr>
        </p:nvSpPr>
        <p:spPr>
          <a:xfrm>
            <a:off x="2939400" y="1851033"/>
            <a:ext cx="3265200" cy="81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84" name="Google Shape;384;p28"/>
          <p:cNvSpPr txBox="1">
            <a:spLocks noGrp="1"/>
          </p:cNvSpPr>
          <p:nvPr>
            <p:ph type="title" idx="4" hasCustomPrompt="1"/>
          </p:nvPr>
        </p:nvSpPr>
        <p:spPr>
          <a:xfrm>
            <a:off x="2939400" y="3114347"/>
            <a:ext cx="3265200" cy="81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85" name="Google Shape;385;p28"/>
          <p:cNvSpPr txBox="1">
            <a:spLocks noGrp="1"/>
          </p:cNvSpPr>
          <p:nvPr>
            <p:ph type="title" idx="5" hasCustomPrompt="1"/>
          </p:nvPr>
        </p:nvSpPr>
        <p:spPr>
          <a:xfrm>
            <a:off x="2939400" y="541519"/>
            <a:ext cx="3265200" cy="85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grpSp>
        <p:nvGrpSpPr>
          <p:cNvPr id="386" name="Google Shape;386;p28"/>
          <p:cNvGrpSpPr/>
          <p:nvPr/>
        </p:nvGrpSpPr>
        <p:grpSpPr>
          <a:xfrm flipH="1">
            <a:off x="5194238" y="1445621"/>
            <a:ext cx="5815361" cy="3708730"/>
            <a:chOff x="-1243353" y="1445621"/>
            <a:chExt cx="5815361" cy="3708730"/>
          </a:xfrm>
        </p:grpSpPr>
        <p:sp>
          <p:nvSpPr>
            <p:cNvPr id="387" name="Google Shape;387;p28"/>
            <p:cNvSpPr/>
            <p:nvPr/>
          </p:nvSpPr>
          <p:spPr>
            <a:xfrm flipH="1">
              <a:off x="-1243353" y="1445621"/>
              <a:ext cx="2626803" cy="3708730"/>
            </a:xfrm>
            <a:custGeom>
              <a:avLst/>
              <a:gdLst/>
              <a:ahLst/>
              <a:cxnLst/>
              <a:rect l="l" t="t" r="r" b="b"/>
              <a:pathLst>
                <a:path w="9175" h="12954" extrusionOk="0">
                  <a:moveTo>
                    <a:pt x="3671" y="1"/>
                  </a:moveTo>
                  <a:cubicBezTo>
                    <a:pt x="2819" y="1"/>
                    <a:pt x="2105" y="491"/>
                    <a:pt x="2105" y="491"/>
                  </a:cubicBezTo>
                  <a:cubicBezTo>
                    <a:pt x="2105" y="491"/>
                    <a:pt x="1311" y="7157"/>
                    <a:pt x="656" y="8694"/>
                  </a:cubicBezTo>
                  <a:cubicBezTo>
                    <a:pt x="1" y="10244"/>
                    <a:pt x="996" y="12953"/>
                    <a:pt x="996" y="12953"/>
                  </a:cubicBezTo>
                  <a:lnTo>
                    <a:pt x="6629" y="12953"/>
                  </a:lnTo>
                  <a:cubicBezTo>
                    <a:pt x="9174" y="10408"/>
                    <a:pt x="7624" y="7522"/>
                    <a:pt x="6440" y="6842"/>
                  </a:cubicBezTo>
                  <a:cubicBezTo>
                    <a:pt x="5268" y="6161"/>
                    <a:pt x="6755" y="3024"/>
                    <a:pt x="5457" y="1045"/>
                  </a:cubicBezTo>
                  <a:cubicBezTo>
                    <a:pt x="4924" y="238"/>
                    <a:pt x="4264" y="1"/>
                    <a:pt x="3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8"/>
            <p:cNvSpPr/>
            <p:nvPr/>
          </p:nvSpPr>
          <p:spPr>
            <a:xfrm flipH="1">
              <a:off x="2169788" y="4177780"/>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8"/>
            <p:cNvSpPr/>
            <p:nvPr/>
          </p:nvSpPr>
          <p:spPr>
            <a:xfrm flipH="1">
              <a:off x="-442377" y="3174677"/>
              <a:ext cx="2831422" cy="939699"/>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8"/>
            <p:cNvSpPr/>
            <p:nvPr/>
          </p:nvSpPr>
          <p:spPr>
            <a:xfrm flipH="1">
              <a:off x="-582301" y="3492638"/>
              <a:ext cx="3228301" cy="1655077"/>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8"/>
            <p:cNvSpPr/>
            <p:nvPr/>
          </p:nvSpPr>
          <p:spPr>
            <a:xfrm flipH="1">
              <a:off x="131549" y="3471863"/>
              <a:ext cx="3228301" cy="1655077"/>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28"/>
          <p:cNvGrpSpPr/>
          <p:nvPr/>
        </p:nvGrpSpPr>
        <p:grpSpPr>
          <a:xfrm>
            <a:off x="-1867087" y="1445621"/>
            <a:ext cx="5815361" cy="3708730"/>
            <a:chOff x="-1243353" y="1445621"/>
            <a:chExt cx="5815361" cy="3708730"/>
          </a:xfrm>
        </p:grpSpPr>
        <p:sp>
          <p:nvSpPr>
            <p:cNvPr id="393" name="Google Shape;393;p28"/>
            <p:cNvSpPr/>
            <p:nvPr/>
          </p:nvSpPr>
          <p:spPr>
            <a:xfrm flipH="1">
              <a:off x="-1243353" y="1445621"/>
              <a:ext cx="2626803" cy="3708730"/>
            </a:xfrm>
            <a:custGeom>
              <a:avLst/>
              <a:gdLst/>
              <a:ahLst/>
              <a:cxnLst/>
              <a:rect l="l" t="t" r="r" b="b"/>
              <a:pathLst>
                <a:path w="9175" h="12954" extrusionOk="0">
                  <a:moveTo>
                    <a:pt x="3671" y="1"/>
                  </a:moveTo>
                  <a:cubicBezTo>
                    <a:pt x="2819" y="1"/>
                    <a:pt x="2105" y="491"/>
                    <a:pt x="2105" y="491"/>
                  </a:cubicBezTo>
                  <a:cubicBezTo>
                    <a:pt x="2105" y="491"/>
                    <a:pt x="1311" y="7157"/>
                    <a:pt x="656" y="8694"/>
                  </a:cubicBezTo>
                  <a:cubicBezTo>
                    <a:pt x="1" y="10244"/>
                    <a:pt x="996" y="12953"/>
                    <a:pt x="996" y="12953"/>
                  </a:cubicBezTo>
                  <a:lnTo>
                    <a:pt x="6629" y="12953"/>
                  </a:lnTo>
                  <a:cubicBezTo>
                    <a:pt x="9174" y="10408"/>
                    <a:pt x="7624" y="7522"/>
                    <a:pt x="6440" y="6842"/>
                  </a:cubicBezTo>
                  <a:cubicBezTo>
                    <a:pt x="5268" y="6161"/>
                    <a:pt x="6755" y="3024"/>
                    <a:pt x="5457" y="1045"/>
                  </a:cubicBezTo>
                  <a:cubicBezTo>
                    <a:pt x="4924" y="238"/>
                    <a:pt x="4264" y="1"/>
                    <a:pt x="3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8"/>
            <p:cNvSpPr/>
            <p:nvPr/>
          </p:nvSpPr>
          <p:spPr>
            <a:xfrm flipH="1">
              <a:off x="2169788" y="4177780"/>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p:nvPr/>
          </p:nvSpPr>
          <p:spPr>
            <a:xfrm flipH="1">
              <a:off x="-442377" y="3174677"/>
              <a:ext cx="2831422" cy="939699"/>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flipH="1">
              <a:off x="-582301" y="3492638"/>
              <a:ext cx="3228301" cy="1655077"/>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p:cNvSpPr/>
            <p:nvPr/>
          </p:nvSpPr>
          <p:spPr>
            <a:xfrm flipH="1">
              <a:off x="131549" y="3471863"/>
              <a:ext cx="3228301" cy="1655077"/>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398;p28"/>
          <p:cNvGrpSpPr/>
          <p:nvPr/>
        </p:nvGrpSpPr>
        <p:grpSpPr>
          <a:xfrm>
            <a:off x="501833" y="202864"/>
            <a:ext cx="7996254" cy="3303064"/>
            <a:chOff x="501833" y="202864"/>
            <a:chExt cx="7996254" cy="3303064"/>
          </a:xfrm>
        </p:grpSpPr>
        <p:sp>
          <p:nvSpPr>
            <p:cNvPr id="399" name="Google Shape;399;p28"/>
            <p:cNvSpPr/>
            <p:nvPr/>
          </p:nvSpPr>
          <p:spPr>
            <a:xfrm>
              <a:off x="501833" y="202864"/>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a:off x="6423898" y="2153141"/>
              <a:ext cx="407291" cy="409249"/>
            </a:xfrm>
            <a:custGeom>
              <a:avLst/>
              <a:gdLst/>
              <a:ahLst/>
              <a:cxnLst/>
              <a:rect l="l" t="t" r="r" b="b"/>
              <a:pathLst>
                <a:path w="2496" h="2508" extrusionOk="0">
                  <a:moveTo>
                    <a:pt x="1248" y="0"/>
                  </a:moveTo>
                  <a:cubicBezTo>
                    <a:pt x="555" y="0"/>
                    <a:pt x="1" y="555"/>
                    <a:pt x="1" y="1248"/>
                  </a:cubicBezTo>
                  <a:cubicBezTo>
                    <a:pt x="1" y="1941"/>
                    <a:pt x="555" y="2508"/>
                    <a:pt x="1248" y="2508"/>
                  </a:cubicBezTo>
                  <a:cubicBezTo>
                    <a:pt x="1941" y="2508"/>
                    <a:pt x="2496" y="1941"/>
                    <a:pt x="2496" y="1248"/>
                  </a:cubicBezTo>
                  <a:cubicBezTo>
                    <a:pt x="2496" y="555"/>
                    <a:pt x="1941" y="0"/>
                    <a:pt x="12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a:off x="8349922" y="505384"/>
              <a:ext cx="148165" cy="117325"/>
            </a:xfrm>
            <a:custGeom>
              <a:avLst/>
              <a:gdLst/>
              <a:ahLst/>
              <a:cxnLst/>
              <a:rect l="l" t="t" r="r" b="b"/>
              <a:pathLst>
                <a:path w="908" h="719" extrusionOk="0">
                  <a:moveTo>
                    <a:pt x="694" y="139"/>
                  </a:moveTo>
                  <a:cubicBezTo>
                    <a:pt x="908" y="353"/>
                    <a:pt x="757" y="719"/>
                    <a:pt x="454" y="719"/>
                  </a:cubicBezTo>
                  <a:cubicBezTo>
                    <a:pt x="152" y="719"/>
                    <a:pt x="1" y="353"/>
                    <a:pt x="215" y="139"/>
                  </a:cubicBezTo>
                  <a:cubicBezTo>
                    <a:pt x="341" y="1"/>
                    <a:pt x="555" y="1"/>
                    <a:pt x="694" y="1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8046175" y="505379"/>
              <a:ext cx="255046" cy="255210"/>
            </a:xfrm>
            <a:custGeom>
              <a:avLst/>
              <a:gdLst/>
              <a:ahLst/>
              <a:cxnLst/>
              <a:rect l="l" t="t" r="r" b="b"/>
              <a:pathLst>
                <a:path w="1563" h="1564" extrusionOk="0">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3356248" y="3388603"/>
              <a:ext cx="150286" cy="117325"/>
            </a:xfrm>
            <a:custGeom>
              <a:avLst/>
              <a:gdLst/>
              <a:ahLst/>
              <a:cxnLst/>
              <a:rect l="l" t="t" r="r" b="b"/>
              <a:pathLst>
                <a:path w="921" h="719" extrusionOk="0">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p:cSld name="CUSTOM_11">
    <p:spTree>
      <p:nvGrpSpPr>
        <p:cNvPr id="1" name="Shape 404"/>
        <p:cNvGrpSpPr/>
        <p:nvPr/>
      </p:nvGrpSpPr>
      <p:grpSpPr>
        <a:xfrm>
          <a:off x="0" y="0"/>
          <a:ext cx="0" cy="0"/>
          <a:chOff x="0" y="0"/>
          <a:chExt cx="0" cy="0"/>
        </a:xfrm>
      </p:grpSpPr>
      <p:sp>
        <p:nvSpPr>
          <p:cNvPr id="405" name="Google Shape;405;p29"/>
          <p:cNvSpPr txBox="1">
            <a:spLocks noGrp="1"/>
          </p:cNvSpPr>
          <p:nvPr>
            <p:ph type="subTitle" idx="1"/>
          </p:nvPr>
        </p:nvSpPr>
        <p:spPr>
          <a:xfrm>
            <a:off x="719975" y="2287383"/>
            <a:ext cx="3852000" cy="11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400">
                <a:solidFill>
                  <a:schemeClr val="dk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06" name="Google Shape;406;p29"/>
          <p:cNvSpPr txBox="1">
            <a:spLocks noGrp="1"/>
          </p:cNvSpPr>
          <p:nvPr>
            <p:ph type="title"/>
          </p:nvPr>
        </p:nvSpPr>
        <p:spPr>
          <a:xfrm>
            <a:off x="719975" y="1757000"/>
            <a:ext cx="3852000" cy="9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7" name="Google Shape;407;p29"/>
          <p:cNvSpPr/>
          <p:nvPr/>
        </p:nvSpPr>
        <p:spPr>
          <a:xfrm>
            <a:off x="-315201" y="104439"/>
            <a:ext cx="2666155" cy="1069537"/>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9"/>
          <p:cNvSpPr/>
          <p:nvPr/>
        </p:nvSpPr>
        <p:spPr>
          <a:xfrm>
            <a:off x="6571648" y="4315818"/>
            <a:ext cx="4019541" cy="120597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9"/>
          <p:cNvSpPr/>
          <p:nvPr/>
        </p:nvSpPr>
        <p:spPr>
          <a:xfrm>
            <a:off x="3499922" y="571813"/>
            <a:ext cx="218168" cy="218168"/>
          </a:xfrm>
          <a:custGeom>
            <a:avLst/>
            <a:gdLst/>
            <a:ahLst/>
            <a:cxnLst/>
            <a:rect l="l" t="t" r="r" b="b"/>
            <a:pathLst>
              <a:path w="1337" h="1337" extrusionOk="0">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9"/>
          <p:cNvSpPr/>
          <p:nvPr/>
        </p:nvSpPr>
        <p:spPr>
          <a:xfrm>
            <a:off x="8509381" y="354395"/>
            <a:ext cx="144086" cy="141964"/>
          </a:xfrm>
          <a:custGeom>
            <a:avLst/>
            <a:gdLst/>
            <a:ahLst/>
            <a:cxnLst/>
            <a:rect l="l" t="t" r="r" b="b"/>
            <a:pathLst>
              <a:path w="883" h="870" extrusionOk="0">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9"/>
          <p:cNvSpPr/>
          <p:nvPr/>
        </p:nvSpPr>
        <p:spPr>
          <a:xfrm>
            <a:off x="1010576" y="4137852"/>
            <a:ext cx="255210" cy="255210"/>
          </a:xfrm>
          <a:custGeom>
            <a:avLst/>
            <a:gdLst/>
            <a:ahLst/>
            <a:cxnLst/>
            <a:rect l="l" t="t" r="r" b="b"/>
            <a:pathLst>
              <a:path w="1564" h="1564" extrusionOk="0">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9"/>
          <p:cNvSpPr/>
          <p:nvPr/>
        </p:nvSpPr>
        <p:spPr>
          <a:xfrm>
            <a:off x="8902897" y="3224607"/>
            <a:ext cx="187328" cy="187165"/>
          </a:xfrm>
          <a:custGeom>
            <a:avLst/>
            <a:gdLst/>
            <a:ahLst/>
            <a:cxnLst/>
            <a:rect l="l" t="t" r="r" b="b"/>
            <a:pathLst>
              <a:path w="1148" h="1147" extrusionOk="0">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9"/>
          <p:cNvSpPr/>
          <p:nvPr/>
        </p:nvSpPr>
        <p:spPr>
          <a:xfrm>
            <a:off x="4524596" y="4795310"/>
            <a:ext cx="94806" cy="81426"/>
          </a:xfrm>
          <a:custGeom>
            <a:avLst/>
            <a:gdLst/>
            <a:ahLst/>
            <a:cxnLst/>
            <a:rect l="l" t="t" r="r" b="b"/>
            <a:pathLst>
              <a:path w="581" h="499" extrusionOk="0">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9"/>
          <p:cNvSpPr/>
          <p:nvPr/>
        </p:nvSpPr>
        <p:spPr>
          <a:xfrm>
            <a:off x="477164" y="2043601"/>
            <a:ext cx="82405" cy="82405"/>
          </a:xfrm>
          <a:custGeom>
            <a:avLst/>
            <a:gdLst/>
            <a:ahLst/>
            <a:cxnLst/>
            <a:rect l="l" t="t" r="r" b="b"/>
            <a:pathLst>
              <a:path w="505" h="505" extrusionOk="0">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CUSTOM_11_1">
    <p:spTree>
      <p:nvGrpSpPr>
        <p:cNvPr id="1" name="Shape 415"/>
        <p:cNvGrpSpPr/>
        <p:nvPr/>
      </p:nvGrpSpPr>
      <p:grpSpPr>
        <a:xfrm>
          <a:off x="0" y="0"/>
          <a:ext cx="0" cy="0"/>
          <a:chOff x="0" y="0"/>
          <a:chExt cx="0" cy="0"/>
        </a:xfrm>
      </p:grpSpPr>
      <p:sp>
        <p:nvSpPr>
          <p:cNvPr id="416" name="Google Shape;416;p30"/>
          <p:cNvSpPr txBox="1">
            <a:spLocks noGrp="1"/>
          </p:cNvSpPr>
          <p:nvPr>
            <p:ph type="subTitle" idx="1"/>
          </p:nvPr>
        </p:nvSpPr>
        <p:spPr>
          <a:xfrm>
            <a:off x="4572075" y="2296749"/>
            <a:ext cx="3852000" cy="109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400">
                <a:solidFill>
                  <a:schemeClr val="dk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17" name="Google Shape;417;p30"/>
          <p:cNvSpPr txBox="1">
            <a:spLocks noGrp="1"/>
          </p:cNvSpPr>
          <p:nvPr>
            <p:ph type="title"/>
          </p:nvPr>
        </p:nvSpPr>
        <p:spPr>
          <a:xfrm>
            <a:off x="4572000" y="1764378"/>
            <a:ext cx="3852000" cy="9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8" name="Google Shape;418;p30"/>
          <p:cNvSpPr/>
          <p:nvPr/>
        </p:nvSpPr>
        <p:spPr>
          <a:xfrm flipH="1">
            <a:off x="7466560" y="97289"/>
            <a:ext cx="2666155" cy="1069537"/>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0"/>
          <p:cNvSpPr/>
          <p:nvPr/>
        </p:nvSpPr>
        <p:spPr>
          <a:xfrm flipH="1">
            <a:off x="2562224" y="4000518"/>
            <a:ext cx="4019541" cy="120597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0"/>
          <p:cNvSpPr/>
          <p:nvPr/>
        </p:nvSpPr>
        <p:spPr>
          <a:xfrm flipH="1">
            <a:off x="5425911" y="321838"/>
            <a:ext cx="218168" cy="218168"/>
          </a:xfrm>
          <a:custGeom>
            <a:avLst/>
            <a:gdLst/>
            <a:ahLst/>
            <a:cxnLst/>
            <a:rect l="l" t="t" r="r" b="b"/>
            <a:pathLst>
              <a:path w="1337" h="1337" extrusionOk="0">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0"/>
          <p:cNvSpPr/>
          <p:nvPr/>
        </p:nvSpPr>
        <p:spPr>
          <a:xfrm flipH="1">
            <a:off x="7429921" y="4603495"/>
            <a:ext cx="144086" cy="141964"/>
          </a:xfrm>
          <a:custGeom>
            <a:avLst/>
            <a:gdLst/>
            <a:ahLst/>
            <a:cxnLst/>
            <a:rect l="l" t="t" r="r" b="b"/>
            <a:pathLst>
              <a:path w="883" h="870" extrusionOk="0">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0"/>
          <p:cNvSpPr/>
          <p:nvPr/>
        </p:nvSpPr>
        <p:spPr>
          <a:xfrm flipH="1">
            <a:off x="8784528" y="3679377"/>
            <a:ext cx="255210" cy="255210"/>
          </a:xfrm>
          <a:custGeom>
            <a:avLst/>
            <a:gdLst/>
            <a:ahLst/>
            <a:cxnLst/>
            <a:rect l="l" t="t" r="r" b="b"/>
            <a:pathLst>
              <a:path w="1564" h="1564" extrusionOk="0">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0"/>
          <p:cNvSpPr/>
          <p:nvPr/>
        </p:nvSpPr>
        <p:spPr>
          <a:xfrm flipH="1">
            <a:off x="485264" y="1317382"/>
            <a:ext cx="187328" cy="187165"/>
          </a:xfrm>
          <a:custGeom>
            <a:avLst/>
            <a:gdLst/>
            <a:ahLst/>
            <a:cxnLst/>
            <a:rect l="l" t="t" r="r" b="b"/>
            <a:pathLst>
              <a:path w="1148" h="1147" extrusionOk="0">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0"/>
          <p:cNvSpPr/>
          <p:nvPr/>
        </p:nvSpPr>
        <p:spPr>
          <a:xfrm flipH="1">
            <a:off x="672599" y="4137860"/>
            <a:ext cx="94806" cy="81426"/>
          </a:xfrm>
          <a:custGeom>
            <a:avLst/>
            <a:gdLst/>
            <a:ahLst/>
            <a:cxnLst/>
            <a:rect l="l" t="t" r="r" b="b"/>
            <a:pathLst>
              <a:path w="581" h="499" extrusionOk="0">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0"/>
          <p:cNvSpPr/>
          <p:nvPr/>
        </p:nvSpPr>
        <p:spPr>
          <a:xfrm flipH="1">
            <a:off x="9039745" y="2043601"/>
            <a:ext cx="82405" cy="82405"/>
          </a:xfrm>
          <a:custGeom>
            <a:avLst/>
            <a:gdLst/>
            <a:ahLst/>
            <a:cxnLst/>
            <a:rect l="l" t="t" r="r" b="b"/>
            <a:pathLst>
              <a:path w="505" h="505" extrusionOk="0">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5">
  <p:cSld name="CUSTOM_11_1_1_1">
    <p:spTree>
      <p:nvGrpSpPr>
        <p:cNvPr id="1" name="Shape 443"/>
        <p:cNvGrpSpPr/>
        <p:nvPr/>
      </p:nvGrpSpPr>
      <p:grpSpPr>
        <a:xfrm>
          <a:off x="0" y="0"/>
          <a:ext cx="0" cy="0"/>
          <a:chOff x="0" y="0"/>
          <a:chExt cx="0" cy="0"/>
        </a:xfrm>
      </p:grpSpPr>
      <p:sp>
        <p:nvSpPr>
          <p:cNvPr id="444" name="Google Shape;444;p32"/>
          <p:cNvSpPr txBox="1">
            <a:spLocks noGrp="1"/>
          </p:cNvSpPr>
          <p:nvPr>
            <p:ph type="title"/>
          </p:nvPr>
        </p:nvSpPr>
        <p:spPr>
          <a:xfrm>
            <a:off x="1780139" y="367712"/>
            <a:ext cx="5589900" cy="609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atin typeface="Roboto Slab Light"/>
                <a:ea typeface="Roboto Slab Light"/>
                <a:cs typeface="Roboto Slab Light"/>
                <a:sym typeface="Roboto Slab Light"/>
              </a:defRPr>
            </a:lvl2pPr>
            <a:lvl3pPr lvl="2" algn="ctr" rtl="0">
              <a:spcBef>
                <a:spcPts val="0"/>
              </a:spcBef>
              <a:spcAft>
                <a:spcPts val="0"/>
              </a:spcAft>
              <a:buNone/>
              <a:defRPr>
                <a:latin typeface="Roboto Slab Light"/>
                <a:ea typeface="Roboto Slab Light"/>
                <a:cs typeface="Roboto Slab Light"/>
                <a:sym typeface="Roboto Slab Light"/>
              </a:defRPr>
            </a:lvl3pPr>
            <a:lvl4pPr lvl="3" algn="ctr" rtl="0">
              <a:spcBef>
                <a:spcPts val="0"/>
              </a:spcBef>
              <a:spcAft>
                <a:spcPts val="0"/>
              </a:spcAft>
              <a:buNone/>
              <a:defRPr>
                <a:latin typeface="Roboto Slab Light"/>
                <a:ea typeface="Roboto Slab Light"/>
                <a:cs typeface="Roboto Slab Light"/>
                <a:sym typeface="Roboto Slab Light"/>
              </a:defRPr>
            </a:lvl4pPr>
            <a:lvl5pPr lvl="4" algn="ctr" rtl="0">
              <a:spcBef>
                <a:spcPts val="0"/>
              </a:spcBef>
              <a:spcAft>
                <a:spcPts val="0"/>
              </a:spcAft>
              <a:buNone/>
              <a:defRPr>
                <a:latin typeface="Roboto Slab Light"/>
                <a:ea typeface="Roboto Slab Light"/>
                <a:cs typeface="Roboto Slab Light"/>
                <a:sym typeface="Roboto Slab Light"/>
              </a:defRPr>
            </a:lvl5pPr>
            <a:lvl6pPr lvl="5" algn="ctr" rtl="0">
              <a:spcBef>
                <a:spcPts val="0"/>
              </a:spcBef>
              <a:spcAft>
                <a:spcPts val="0"/>
              </a:spcAft>
              <a:buNone/>
              <a:defRPr>
                <a:latin typeface="Roboto Slab Light"/>
                <a:ea typeface="Roboto Slab Light"/>
                <a:cs typeface="Roboto Slab Light"/>
                <a:sym typeface="Roboto Slab Light"/>
              </a:defRPr>
            </a:lvl6pPr>
            <a:lvl7pPr lvl="6" algn="ctr" rtl="0">
              <a:spcBef>
                <a:spcPts val="0"/>
              </a:spcBef>
              <a:spcAft>
                <a:spcPts val="0"/>
              </a:spcAft>
              <a:buNone/>
              <a:defRPr>
                <a:latin typeface="Roboto Slab Light"/>
                <a:ea typeface="Roboto Slab Light"/>
                <a:cs typeface="Roboto Slab Light"/>
                <a:sym typeface="Roboto Slab Light"/>
              </a:defRPr>
            </a:lvl7pPr>
            <a:lvl8pPr lvl="7" algn="ctr" rtl="0">
              <a:spcBef>
                <a:spcPts val="0"/>
              </a:spcBef>
              <a:spcAft>
                <a:spcPts val="0"/>
              </a:spcAft>
              <a:buNone/>
              <a:defRPr>
                <a:latin typeface="Roboto Slab Light"/>
                <a:ea typeface="Roboto Slab Light"/>
                <a:cs typeface="Roboto Slab Light"/>
                <a:sym typeface="Roboto Slab Light"/>
              </a:defRPr>
            </a:lvl8pPr>
            <a:lvl9pPr lvl="8" algn="ctr" rtl="0">
              <a:spcBef>
                <a:spcPts val="0"/>
              </a:spcBef>
              <a:spcAft>
                <a:spcPts val="0"/>
              </a:spcAft>
              <a:buNone/>
              <a:defRPr>
                <a:latin typeface="Roboto Slab Light"/>
                <a:ea typeface="Roboto Slab Light"/>
                <a:cs typeface="Roboto Slab Light"/>
                <a:sym typeface="Roboto Slab Light"/>
              </a:defRPr>
            </a:lvl9pPr>
          </a:lstStyle>
          <a:p>
            <a:endParaRPr/>
          </a:p>
        </p:txBody>
      </p:sp>
      <p:sp>
        <p:nvSpPr>
          <p:cNvPr id="445" name="Google Shape;445;p32"/>
          <p:cNvSpPr/>
          <p:nvPr/>
        </p:nvSpPr>
        <p:spPr>
          <a:xfrm rot="-2169362" flipH="1">
            <a:off x="7761677" y="4846585"/>
            <a:ext cx="2402225" cy="976573"/>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rot="-2169371" flipH="1">
            <a:off x="7686468" y="4726453"/>
            <a:ext cx="2831432" cy="849505"/>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rot="7200010">
            <a:off x="-821009" y="-398337"/>
            <a:ext cx="2831429" cy="939701"/>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rot="1992378">
            <a:off x="-663753" y="4551062"/>
            <a:ext cx="2402219"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rot="1992390">
            <a:off x="-1106486" y="4465296"/>
            <a:ext cx="2831436" cy="84950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rot="-6183256" flipH="1">
            <a:off x="7686470" y="-211847"/>
            <a:ext cx="2831427" cy="93970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flipH="1">
            <a:off x="854835" y="429926"/>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flipH="1">
            <a:off x="462215" y="2694078"/>
            <a:ext cx="150286" cy="117325"/>
          </a:xfrm>
          <a:custGeom>
            <a:avLst/>
            <a:gdLst/>
            <a:ahLst/>
            <a:cxnLst/>
            <a:rect l="l" t="t" r="r" b="b"/>
            <a:pathLst>
              <a:path w="921" h="719" extrusionOk="0">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flipH="1">
            <a:off x="3754204" y="4791245"/>
            <a:ext cx="197445" cy="197608"/>
          </a:xfrm>
          <a:custGeom>
            <a:avLst/>
            <a:gdLst/>
            <a:ahLst/>
            <a:cxnLst/>
            <a:rect l="l" t="t" r="r" b="b"/>
            <a:pathLst>
              <a:path w="1210" h="1211" extrusionOk="0">
                <a:moveTo>
                  <a:pt x="1210" y="606"/>
                </a:moveTo>
                <a:cubicBezTo>
                  <a:pt x="1210" y="946"/>
                  <a:pt x="945" y="1210"/>
                  <a:pt x="605" y="1210"/>
                </a:cubicBezTo>
                <a:cubicBezTo>
                  <a:pt x="278" y="1210"/>
                  <a:pt x="0" y="946"/>
                  <a:pt x="0" y="606"/>
                </a:cubicBezTo>
                <a:cubicBezTo>
                  <a:pt x="0" y="278"/>
                  <a:pt x="278" y="1"/>
                  <a:pt x="605" y="1"/>
                </a:cubicBezTo>
                <a:cubicBezTo>
                  <a:pt x="945" y="1"/>
                  <a:pt x="1210" y="278"/>
                  <a:pt x="1210" y="6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2"/>
          <p:cNvSpPr/>
          <p:nvPr/>
        </p:nvSpPr>
        <p:spPr>
          <a:xfrm flipH="1">
            <a:off x="8893515" y="3210454"/>
            <a:ext cx="255046" cy="255210"/>
          </a:xfrm>
          <a:custGeom>
            <a:avLst/>
            <a:gdLst/>
            <a:ahLst/>
            <a:cxnLst/>
            <a:rect l="l" t="t" r="r" b="b"/>
            <a:pathLst>
              <a:path w="1563" h="1564" extrusionOk="0">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p:nvPr/>
        </p:nvSpPr>
        <p:spPr>
          <a:xfrm flipH="1">
            <a:off x="7708526" y="429922"/>
            <a:ext cx="80447" cy="82405"/>
          </a:xfrm>
          <a:custGeom>
            <a:avLst/>
            <a:gdLst/>
            <a:ahLst/>
            <a:cxnLst/>
            <a:rect l="l" t="t" r="r" b="b"/>
            <a:pathLst>
              <a:path w="493" h="505" extrusionOk="0">
                <a:moveTo>
                  <a:pt x="253" y="1"/>
                </a:moveTo>
                <a:cubicBezTo>
                  <a:pt x="114" y="1"/>
                  <a:pt x="1" y="114"/>
                  <a:pt x="1" y="253"/>
                </a:cubicBezTo>
                <a:cubicBezTo>
                  <a:pt x="1" y="391"/>
                  <a:pt x="114" y="505"/>
                  <a:pt x="253" y="505"/>
                </a:cubicBezTo>
                <a:cubicBezTo>
                  <a:pt x="392" y="505"/>
                  <a:pt x="492" y="391"/>
                  <a:pt x="492" y="253"/>
                </a:cubicBezTo>
                <a:cubicBezTo>
                  <a:pt x="492" y="114"/>
                  <a:pt x="392"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CUSTOM_13">
    <p:spTree>
      <p:nvGrpSpPr>
        <p:cNvPr id="1" name="Shape 468"/>
        <p:cNvGrpSpPr/>
        <p:nvPr/>
      </p:nvGrpSpPr>
      <p:grpSpPr>
        <a:xfrm>
          <a:off x="0" y="0"/>
          <a:ext cx="0" cy="0"/>
          <a:chOff x="0" y="0"/>
          <a:chExt cx="0" cy="0"/>
        </a:xfrm>
      </p:grpSpPr>
      <p:grpSp>
        <p:nvGrpSpPr>
          <p:cNvPr id="469" name="Google Shape;469;p34"/>
          <p:cNvGrpSpPr/>
          <p:nvPr/>
        </p:nvGrpSpPr>
        <p:grpSpPr>
          <a:xfrm>
            <a:off x="-1225037" y="-2037258"/>
            <a:ext cx="11517413" cy="8033444"/>
            <a:chOff x="-1225037" y="-2037258"/>
            <a:chExt cx="11517413" cy="8033444"/>
          </a:xfrm>
        </p:grpSpPr>
        <p:sp>
          <p:nvSpPr>
            <p:cNvPr id="470" name="Google Shape;470;p34"/>
            <p:cNvSpPr/>
            <p:nvPr/>
          </p:nvSpPr>
          <p:spPr>
            <a:xfrm rot="1067096" flipH="1">
              <a:off x="-1133293" y="4223425"/>
              <a:ext cx="2402227" cy="976574"/>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4"/>
            <p:cNvSpPr/>
            <p:nvPr/>
          </p:nvSpPr>
          <p:spPr>
            <a:xfrm rot="1067108" flipH="1">
              <a:off x="-1089575" y="4436538"/>
              <a:ext cx="2831419" cy="849502"/>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4"/>
            <p:cNvSpPr/>
            <p:nvPr/>
          </p:nvSpPr>
          <p:spPr>
            <a:xfrm rot="-1800016">
              <a:off x="7726113" y="4261522"/>
              <a:ext cx="2402219"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4"/>
            <p:cNvSpPr/>
            <p:nvPr/>
          </p:nvSpPr>
          <p:spPr>
            <a:xfrm rot="-1799988">
              <a:off x="7415698" y="4411583"/>
              <a:ext cx="2831419" cy="939701"/>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4"/>
            <p:cNvSpPr/>
            <p:nvPr/>
          </p:nvSpPr>
          <p:spPr>
            <a:xfrm rot="-5888330" flipH="1">
              <a:off x="7630289" y="666606"/>
              <a:ext cx="2402228" cy="976574"/>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4"/>
            <p:cNvSpPr/>
            <p:nvPr/>
          </p:nvSpPr>
          <p:spPr>
            <a:xfrm rot="-5888349" flipH="1">
              <a:off x="7365628" y="-68712"/>
              <a:ext cx="2831424" cy="84950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4"/>
            <p:cNvSpPr/>
            <p:nvPr/>
          </p:nvSpPr>
          <p:spPr>
            <a:xfrm rot="6473126">
              <a:off x="-738336" y="-1232520"/>
              <a:ext cx="2402223" cy="976572"/>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4"/>
            <p:cNvSpPr/>
            <p:nvPr/>
          </p:nvSpPr>
          <p:spPr>
            <a:xfrm rot="6473117">
              <a:off x="-1526628" y="503629"/>
              <a:ext cx="2831424" cy="939697"/>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4"/>
            <p:cNvSpPr/>
            <p:nvPr/>
          </p:nvSpPr>
          <p:spPr>
            <a:xfrm flipH="1">
              <a:off x="6279827" y="1294739"/>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4"/>
            <p:cNvSpPr/>
            <p:nvPr/>
          </p:nvSpPr>
          <p:spPr>
            <a:xfrm flipH="1">
              <a:off x="5942627" y="3168566"/>
              <a:ext cx="148165" cy="117325"/>
            </a:xfrm>
            <a:custGeom>
              <a:avLst/>
              <a:gdLst/>
              <a:ahLst/>
              <a:cxnLst/>
              <a:rect l="l" t="t" r="r" b="b"/>
              <a:pathLst>
                <a:path w="908" h="719" extrusionOk="0">
                  <a:moveTo>
                    <a:pt x="693" y="139"/>
                  </a:moveTo>
                  <a:cubicBezTo>
                    <a:pt x="907" y="353"/>
                    <a:pt x="756" y="718"/>
                    <a:pt x="454" y="718"/>
                  </a:cubicBezTo>
                  <a:cubicBezTo>
                    <a:pt x="151" y="718"/>
                    <a:pt x="0" y="353"/>
                    <a:pt x="214" y="139"/>
                  </a:cubicBezTo>
                  <a:cubicBezTo>
                    <a:pt x="340" y="0"/>
                    <a:pt x="554" y="0"/>
                    <a:pt x="693" y="1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4"/>
            <p:cNvSpPr/>
            <p:nvPr/>
          </p:nvSpPr>
          <p:spPr>
            <a:xfrm flipH="1">
              <a:off x="1491351" y="335366"/>
              <a:ext cx="407291" cy="409249"/>
            </a:xfrm>
            <a:custGeom>
              <a:avLst/>
              <a:gdLst/>
              <a:ahLst/>
              <a:cxnLst/>
              <a:rect l="l" t="t" r="r" b="b"/>
              <a:pathLst>
                <a:path w="2496" h="2508" extrusionOk="0">
                  <a:moveTo>
                    <a:pt x="1248" y="0"/>
                  </a:moveTo>
                  <a:cubicBezTo>
                    <a:pt x="555" y="0"/>
                    <a:pt x="1" y="555"/>
                    <a:pt x="1" y="1248"/>
                  </a:cubicBezTo>
                  <a:cubicBezTo>
                    <a:pt x="1" y="1941"/>
                    <a:pt x="555" y="2508"/>
                    <a:pt x="1248" y="2508"/>
                  </a:cubicBezTo>
                  <a:cubicBezTo>
                    <a:pt x="1941" y="2508"/>
                    <a:pt x="2496" y="1941"/>
                    <a:pt x="2496" y="1248"/>
                  </a:cubicBezTo>
                  <a:cubicBezTo>
                    <a:pt x="2496" y="555"/>
                    <a:pt x="1941" y="0"/>
                    <a:pt x="12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4"/>
            <p:cNvSpPr/>
            <p:nvPr/>
          </p:nvSpPr>
          <p:spPr>
            <a:xfrm flipH="1">
              <a:off x="252041" y="2757397"/>
              <a:ext cx="148165" cy="117325"/>
            </a:xfrm>
            <a:custGeom>
              <a:avLst/>
              <a:gdLst/>
              <a:ahLst/>
              <a:cxnLst/>
              <a:rect l="l" t="t" r="r" b="b"/>
              <a:pathLst>
                <a:path w="908" h="719" extrusionOk="0">
                  <a:moveTo>
                    <a:pt x="694" y="139"/>
                  </a:moveTo>
                  <a:cubicBezTo>
                    <a:pt x="908" y="353"/>
                    <a:pt x="757" y="719"/>
                    <a:pt x="454" y="719"/>
                  </a:cubicBezTo>
                  <a:cubicBezTo>
                    <a:pt x="152" y="719"/>
                    <a:pt x="1" y="353"/>
                    <a:pt x="215" y="139"/>
                  </a:cubicBezTo>
                  <a:cubicBezTo>
                    <a:pt x="341" y="1"/>
                    <a:pt x="555" y="1"/>
                    <a:pt x="694" y="1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4"/>
            <p:cNvSpPr/>
            <p:nvPr/>
          </p:nvSpPr>
          <p:spPr>
            <a:xfrm flipH="1">
              <a:off x="2241843" y="4692004"/>
              <a:ext cx="255046" cy="255210"/>
            </a:xfrm>
            <a:custGeom>
              <a:avLst/>
              <a:gdLst/>
              <a:ahLst/>
              <a:cxnLst/>
              <a:rect l="l" t="t" r="r" b="b"/>
              <a:pathLst>
                <a:path w="1563" h="1564" extrusionOk="0">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4"/>
            <p:cNvSpPr/>
            <p:nvPr/>
          </p:nvSpPr>
          <p:spPr>
            <a:xfrm flipH="1">
              <a:off x="6279831" y="4947216"/>
              <a:ext cx="150286" cy="117325"/>
            </a:xfrm>
            <a:custGeom>
              <a:avLst/>
              <a:gdLst/>
              <a:ahLst/>
              <a:cxnLst/>
              <a:rect l="l" t="t" r="r" b="b"/>
              <a:pathLst>
                <a:path w="921" h="719" extrusionOk="0">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484"/>
        <p:cNvGrpSpPr/>
        <p:nvPr/>
      </p:nvGrpSpPr>
      <p:grpSpPr>
        <a:xfrm>
          <a:off x="0" y="0"/>
          <a:ext cx="0" cy="0"/>
          <a:chOff x="0" y="0"/>
          <a:chExt cx="0" cy="0"/>
        </a:xfrm>
      </p:grpSpPr>
      <p:grpSp>
        <p:nvGrpSpPr>
          <p:cNvPr id="485" name="Google Shape;485;p35"/>
          <p:cNvGrpSpPr/>
          <p:nvPr/>
        </p:nvGrpSpPr>
        <p:grpSpPr>
          <a:xfrm>
            <a:off x="-760624" y="-18432"/>
            <a:ext cx="11689498" cy="5180359"/>
            <a:chOff x="-760624" y="-18432"/>
            <a:chExt cx="11689498" cy="5180359"/>
          </a:xfrm>
        </p:grpSpPr>
        <p:sp>
          <p:nvSpPr>
            <p:cNvPr id="486" name="Google Shape;486;p35"/>
            <p:cNvSpPr/>
            <p:nvPr/>
          </p:nvSpPr>
          <p:spPr>
            <a:xfrm>
              <a:off x="6766141" y="4185355"/>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5753650" y="4312423"/>
              <a:ext cx="2831422" cy="849503"/>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5"/>
            <p:cNvSpPr/>
            <p:nvPr/>
          </p:nvSpPr>
          <p:spPr>
            <a:xfrm flipH="1">
              <a:off x="1342238" y="4185355"/>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flipH="1">
              <a:off x="-683252" y="4222227"/>
              <a:ext cx="2831422" cy="939699"/>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rot="10800000">
              <a:off x="-760624" y="-18432"/>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5"/>
            <p:cNvSpPr/>
            <p:nvPr/>
          </p:nvSpPr>
          <p:spPr>
            <a:xfrm rot="10800000">
              <a:off x="-177335" y="-18432"/>
              <a:ext cx="2831422" cy="849503"/>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rot="10800000" flipH="1">
              <a:off x="6501164" y="5"/>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rot="10800000" flipH="1">
              <a:off x="8097452" y="5"/>
              <a:ext cx="2831422" cy="939699"/>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CUSTOM_13_1_1">
    <p:spTree>
      <p:nvGrpSpPr>
        <p:cNvPr id="1" name="Shape 494"/>
        <p:cNvGrpSpPr/>
        <p:nvPr/>
      </p:nvGrpSpPr>
      <p:grpSpPr>
        <a:xfrm>
          <a:off x="0" y="0"/>
          <a:ext cx="0" cy="0"/>
          <a:chOff x="0" y="0"/>
          <a:chExt cx="0" cy="0"/>
        </a:xfrm>
      </p:grpSpPr>
      <p:sp>
        <p:nvSpPr>
          <p:cNvPr id="495" name="Google Shape;495;p36"/>
          <p:cNvSpPr/>
          <p:nvPr/>
        </p:nvSpPr>
        <p:spPr>
          <a:xfrm rot="2169362">
            <a:off x="-775978" y="4846585"/>
            <a:ext cx="2402225" cy="976573"/>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6"/>
          <p:cNvSpPr/>
          <p:nvPr/>
        </p:nvSpPr>
        <p:spPr>
          <a:xfrm rot="2169371">
            <a:off x="-1129976" y="4726453"/>
            <a:ext cx="2831432" cy="849505"/>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6"/>
          <p:cNvSpPr/>
          <p:nvPr/>
        </p:nvSpPr>
        <p:spPr>
          <a:xfrm rot="-7200010" flipH="1">
            <a:off x="7377505" y="-398337"/>
            <a:ext cx="2831429" cy="939701"/>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6"/>
          <p:cNvSpPr/>
          <p:nvPr/>
        </p:nvSpPr>
        <p:spPr>
          <a:xfrm rot="-1992378" flipH="1">
            <a:off x="7649458" y="4551062"/>
            <a:ext cx="2402219"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6"/>
          <p:cNvSpPr/>
          <p:nvPr/>
        </p:nvSpPr>
        <p:spPr>
          <a:xfrm rot="-1992390" flipH="1">
            <a:off x="7662974" y="4465296"/>
            <a:ext cx="2831436" cy="84950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6"/>
          <p:cNvSpPr/>
          <p:nvPr/>
        </p:nvSpPr>
        <p:spPr>
          <a:xfrm rot="6183256">
            <a:off x="-1129974" y="-211847"/>
            <a:ext cx="2831427" cy="93970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6"/>
          <p:cNvSpPr/>
          <p:nvPr/>
        </p:nvSpPr>
        <p:spPr>
          <a:xfrm>
            <a:off x="8314920" y="429926"/>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6"/>
          <p:cNvSpPr/>
          <p:nvPr/>
        </p:nvSpPr>
        <p:spPr>
          <a:xfrm>
            <a:off x="8775423" y="2694078"/>
            <a:ext cx="150286" cy="117325"/>
          </a:xfrm>
          <a:custGeom>
            <a:avLst/>
            <a:gdLst/>
            <a:ahLst/>
            <a:cxnLst/>
            <a:rect l="l" t="t" r="r" b="b"/>
            <a:pathLst>
              <a:path w="921" h="719" extrusionOk="0">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6"/>
          <p:cNvSpPr/>
          <p:nvPr/>
        </p:nvSpPr>
        <p:spPr>
          <a:xfrm>
            <a:off x="5436275" y="4791245"/>
            <a:ext cx="197445" cy="197608"/>
          </a:xfrm>
          <a:custGeom>
            <a:avLst/>
            <a:gdLst/>
            <a:ahLst/>
            <a:cxnLst/>
            <a:rect l="l" t="t" r="r" b="b"/>
            <a:pathLst>
              <a:path w="1210" h="1211" extrusionOk="0">
                <a:moveTo>
                  <a:pt x="1210" y="606"/>
                </a:moveTo>
                <a:cubicBezTo>
                  <a:pt x="1210" y="946"/>
                  <a:pt x="945" y="1210"/>
                  <a:pt x="605" y="1210"/>
                </a:cubicBezTo>
                <a:cubicBezTo>
                  <a:pt x="278" y="1210"/>
                  <a:pt x="0" y="946"/>
                  <a:pt x="0" y="606"/>
                </a:cubicBezTo>
                <a:cubicBezTo>
                  <a:pt x="0" y="278"/>
                  <a:pt x="278" y="1"/>
                  <a:pt x="605" y="1"/>
                </a:cubicBezTo>
                <a:cubicBezTo>
                  <a:pt x="945" y="1"/>
                  <a:pt x="1210" y="278"/>
                  <a:pt x="1210" y="6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6"/>
          <p:cNvSpPr/>
          <p:nvPr/>
        </p:nvSpPr>
        <p:spPr>
          <a:xfrm>
            <a:off x="239363" y="3210454"/>
            <a:ext cx="255046" cy="255210"/>
          </a:xfrm>
          <a:custGeom>
            <a:avLst/>
            <a:gdLst/>
            <a:ahLst/>
            <a:cxnLst/>
            <a:rect l="l" t="t" r="r" b="b"/>
            <a:pathLst>
              <a:path w="1563" h="1564" extrusionOk="0">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6"/>
          <p:cNvSpPr/>
          <p:nvPr/>
        </p:nvSpPr>
        <p:spPr>
          <a:xfrm>
            <a:off x="1598951" y="429922"/>
            <a:ext cx="80447" cy="82405"/>
          </a:xfrm>
          <a:custGeom>
            <a:avLst/>
            <a:gdLst/>
            <a:ahLst/>
            <a:cxnLst/>
            <a:rect l="l" t="t" r="r" b="b"/>
            <a:pathLst>
              <a:path w="493" h="505" extrusionOk="0">
                <a:moveTo>
                  <a:pt x="253" y="1"/>
                </a:moveTo>
                <a:cubicBezTo>
                  <a:pt x="114" y="1"/>
                  <a:pt x="1" y="114"/>
                  <a:pt x="1" y="253"/>
                </a:cubicBezTo>
                <a:cubicBezTo>
                  <a:pt x="1" y="391"/>
                  <a:pt x="114" y="505"/>
                  <a:pt x="253" y="505"/>
                </a:cubicBezTo>
                <a:cubicBezTo>
                  <a:pt x="392" y="505"/>
                  <a:pt x="492" y="391"/>
                  <a:pt x="492" y="253"/>
                </a:cubicBezTo>
                <a:cubicBezTo>
                  <a:pt x="492" y="114"/>
                  <a:pt x="392"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3">
  <p:cSld name="CUSTOM_13_1_1_1">
    <p:spTree>
      <p:nvGrpSpPr>
        <p:cNvPr id="1" name="Shape 506"/>
        <p:cNvGrpSpPr/>
        <p:nvPr/>
      </p:nvGrpSpPr>
      <p:grpSpPr>
        <a:xfrm>
          <a:off x="0" y="0"/>
          <a:ext cx="0" cy="0"/>
          <a:chOff x="0" y="0"/>
          <a:chExt cx="0" cy="0"/>
        </a:xfrm>
      </p:grpSpPr>
      <p:grpSp>
        <p:nvGrpSpPr>
          <p:cNvPr id="507" name="Google Shape;507;p37"/>
          <p:cNvGrpSpPr/>
          <p:nvPr/>
        </p:nvGrpSpPr>
        <p:grpSpPr>
          <a:xfrm>
            <a:off x="-1659852" y="-92844"/>
            <a:ext cx="13519016" cy="5431162"/>
            <a:chOff x="-1659852" y="-92844"/>
            <a:chExt cx="13519016" cy="5431162"/>
          </a:xfrm>
        </p:grpSpPr>
        <p:sp>
          <p:nvSpPr>
            <p:cNvPr id="508" name="Google Shape;508;p37"/>
            <p:cNvSpPr/>
            <p:nvPr/>
          </p:nvSpPr>
          <p:spPr>
            <a:xfrm rot="10800000">
              <a:off x="-983153" y="-92844"/>
              <a:ext cx="2666155" cy="1069537"/>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7"/>
            <p:cNvSpPr/>
            <p:nvPr/>
          </p:nvSpPr>
          <p:spPr>
            <a:xfrm>
              <a:off x="7839623" y="4000518"/>
              <a:ext cx="4019541" cy="120597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7"/>
            <p:cNvSpPr/>
            <p:nvPr/>
          </p:nvSpPr>
          <p:spPr>
            <a:xfrm>
              <a:off x="2290284" y="-12"/>
              <a:ext cx="218168" cy="218168"/>
            </a:xfrm>
            <a:custGeom>
              <a:avLst/>
              <a:gdLst/>
              <a:ahLst/>
              <a:cxnLst/>
              <a:rect l="l" t="t" r="r" b="b"/>
              <a:pathLst>
                <a:path w="1337" h="1337" extrusionOk="0">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7"/>
            <p:cNvSpPr/>
            <p:nvPr/>
          </p:nvSpPr>
          <p:spPr>
            <a:xfrm>
              <a:off x="7082506" y="3897845"/>
              <a:ext cx="144086" cy="141964"/>
            </a:xfrm>
            <a:custGeom>
              <a:avLst/>
              <a:gdLst/>
              <a:ahLst/>
              <a:cxnLst/>
              <a:rect l="l" t="t" r="r" b="b"/>
              <a:pathLst>
                <a:path w="883" h="870" extrusionOk="0">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7"/>
            <p:cNvSpPr/>
            <p:nvPr/>
          </p:nvSpPr>
          <p:spPr>
            <a:xfrm>
              <a:off x="8296401" y="412389"/>
              <a:ext cx="255210" cy="255210"/>
            </a:xfrm>
            <a:custGeom>
              <a:avLst/>
              <a:gdLst/>
              <a:ahLst/>
              <a:cxnLst/>
              <a:rect l="l" t="t" r="r" b="b"/>
              <a:pathLst>
                <a:path w="1564" h="1564" extrusionOk="0">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7"/>
            <p:cNvSpPr/>
            <p:nvPr/>
          </p:nvSpPr>
          <p:spPr>
            <a:xfrm>
              <a:off x="8902897" y="3224607"/>
              <a:ext cx="187328" cy="187165"/>
            </a:xfrm>
            <a:custGeom>
              <a:avLst/>
              <a:gdLst/>
              <a:ahLst/>
              <a:cxnLst/>
              <a:rect l="l" t="t" r="r" b="b"/>
              <a:pathLst>
                <a:path w="1148" h="1147" extrusionOk="0">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7"/>
            <p:cNvSpPr/>
            <p:nvPr/>
          </p:nvSpPr>
          <p:spPr>
            <a:xfrm>
              <a:off x="2726521" y="4809635"/>
              <a:ext cx="94806" cy="81426"/>
            </a:xfrm>
            <a:custGeom>
              <a:avLst/>
              <a:gdLst/>
              <a:ahLst/>
              <a:cxnLst/>
              <a:rect l="l" t="t" r="r" b="b"/>
              <a:pathLst>
                <a:path w="581" h="499" extrusionOk="0">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7"/>
            <p:cNvSpPr/>
            <p:nvPr/>
          </p:nvSpPr>
          <p:spPr>
            <a:xfrm>
              <a:off x="285064" y="2837401"/>
              <a:ext cx="82405" cy="82405"/>
            </a:xfrm>
            <a:custGeom>
              <a:avLst/>
              <a:gdLst/>
              <a:ahLst/>
              <a:cxnLst/>
              <a:rect l="l" t="t" r="r" b="b"/>
              <a:pathLst>
                <a:path w="505" h="505" extrusionOk="0">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7"/>
            <p:cNvSpPr/>
            <p:nvPr/>
          </p:nvSpPr>
          <p:spPr>
            <a:xfrm flipH="1">
              <a:off x="-1659852" y="4132343"/>
              <a:ext cx="4019541" cy="120597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4">
  <p:cSld name="CUSTOM_13_1_1_1_1">
    <p:spTree>
      <p:nvGrpSpPr>
        <p:cNvPr id="1" name="Shape 517"/>
        <p:cNvGrpSpPr/>
        <p:nvPr/>
      </p:nvGrpSpPr>
      <p:grpSpPr>
        <a:xfrm>
          <a:off x="0" y="0"/>
          <a:ext cx="0" cy="0"/>
          <a:chOff x="0" y="0"/>
          <a:chExt cx="0" cy="0"/>
        </a:xfrm>
      </p:grpSpPr>
      <p:grpSp>
        <p:nvGrpSpPr>
          <p:cNvPr id="518" name="Google Shape;518;p38"/>
          <p:cNvGrpSpPr/>
          <p:nvPr/>
        </p:nvGrpSpPr>
        <p:grpSpPr>
          <a:xfrm>
            <a:off x="-1659852" y="-92844"/>
            <a:ext cx="13519016" cy="5431162"/>
            <a:chOff x="-1659852" y="-92844"/>
            <a:chExt cx="13519016" cy="5431162"/>
          </a:xfrm>
        </p:grpSpPr>
        <p:sp>
          <p:nvSpPr>
            <p:cNvPr id="519" name="Google Shape;519;p38"/>
            <p:cNvSpPr/>
            <p:nvPr/>
          </p:nvSpPr>
          <p:spPr>
            <a:xfrm rot="10800000">
              <a:off x="-983153" y="-92844"/>
              <a:ext cx="2666155" cy="1069537"/>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8"/>
            <p:cNvSpPr/>
            <p:nvPr/>
          </p:nvSpPr>
          <p:spPr>
            <a:xfrm>
              <a:off x="7839623" y="4000518"/>
              <a:ext cx="4019541" cy="120597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8"/>
            <p:cNvSpPr/>
            <p:nvPr/>
          </p:nvSpPr>
          <p:spPr>
            <a:xfrm>
              <a:off x="2290284" y="-12"/>
              <a:ext cx="218168" cy="218168"/>
            </a:xfrm>
            <a:custGeom>
              <a:avLst/>
              <a:gdLst/>
              <a:ahLst/>
              <a:cxnLst/>
              <a:rect l="l" t="t" r="r" b="b"/>
              <a:pathLst>
                <a:path w="1337" h="1337" extrusionOk="0">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8"/>
            <p:cNvSpPr/>
            <p:nvPr/>
          </p:nvSpPr>
          <p:spPr>
            <a:xfrm>
              <a:off x="7082506" y="3897845"/>
              <a:ext cx="144086" cy="141964"/>
            </a:xfrm>
            <a:custGeom>
              <a:avLst/>
              <a:gdLst/>
              <a:ahLst/>
              <a:cxnLst/>
              <a:rect l="l" t="t" r="r" b="b"/>
              <a:pathLst>
                <a:path w="883" h="870" extrusionOk="0">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8"/>
            <p:cNvSpPr/>
            <p:nvPr/>
          </p:nvSpPr>
          <p:spPr>
            <a:xfrm>
              <a:off x="8296401" y="412389"/>
              <a:ext cx="255210" cy="255210"/>
            </a:xfrm>
            <a:custGeom>
              <a:avLst/>
              <a:gdLst/>
              <a:ahLst/>
              <a:cxnLst/>
              <a:rect l="l" t="t" r="r" b="b"/>
              <a:pathLst>
                <a:path w="1564" h="1564" extrusionOk="0">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8"/>
            <p:cNvSpPr/>
            <p:nvPr/>
          </p:nvSpPr>
          <p:spPr>
            <a:xfrm>
              <a:off x="8902897" y="3224607"/>
              <a:ext cx="187328" cy="187165"/>
            </a:xfrm>
            <a:custGeom>
              <a:avLst/>
              <a:gdLst/>
              <a:ahLst/>
              <a:cxnLst/>
              <a:rect l="l" t="t" r="r" b="b"/>
              <a:pathLst>
                <a:path w="1148" h="1147" extrusionOk="0">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a:off x="2726521" y="4809635"/>
              <a:ext cx="94806" cy="81426"/>
            </a:xfrm>
            <a:custGeom>
              <a:avLst/>
              <a:gdLst/>
              <a:ahLst/>
              <a:cxnLst/>
              <a:rect l="l" t="t" r="r" b="b"/>
              <a:pathLst>
                <a:path w="581" h="499" extrusionOk="0">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8"/>
            <p:cNvSpPr/>
            <p:nvPr/>
          </p:nvSpPr>
          <p:spPr>
            <a:xfrm>
              <a:off x="285064" y="2837401"/>
              <a:ext cx="82405" cy="82405"/>
            </a:xfrm>
            <a:custGeom>
              <a:avLst/>
              <a:gdLst/>
              <a:ahLst/>
              <a:cxnLst/>
              <a:rect l="l" t="t" r="r" b="b"/>
              <a:pathLst>
                <a:path w="505" h="505" extrusionOk="0">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8"/>
            <p:cNvSpPr/>
            <p:nvPr/>
          </p:nvSpPr>
          <p:spPr>
            <a:xfrm flipH="1">
              <a:off x="-1659852" y="4132343"/>
              <a:ext cx="4019541" cy="120597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p5"/>
          <p:cNvSpPr txBox="1">
            <a:spLocks noGrp="1"/>
          </p:cNvSpPr>
          <p:nvPr>
            <p:ph type="subTitle" idx="1"/>
          </p:nvPr>
        </p:nvSpPr>
        <p:spPr>
          <a:xfrm>
            <a:off x="1137454" y="2762456"/>
            <a:ext cx="290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Font typeface="Bebas Neue"/>
              <a:buNone/>
              <a:defRPr sz="2200">
                <a:solidFill>
                  <a:schemeClr val="dk1"/>
                </a:solidFill>
                <a:latin typeface="Fredoka One"/>
                <a:ea typeface="Fredoka One"/>
                <a:cs typeface="Fredoka One"/>
                <a:sym typeface="Fredoka One"/>
              </a:defRPr>
            </a:lvl1pPr>
            <a:lvl2pPr lvl="1" algn="ctr" rtl="0">
              <a:lnSpc>
                <a:spcPct val="100000"/>
              </a:lnSpc>
              <a:spcBef>
                <a:spcPts val="0"/>
              </a:spcBef>
              <a:spcAft>
                <a:spcPts val="0"/>
              </a:spcAft>
              <a:buClr>
                <a:schemeClr val="dk1"/>
              </a:buClr>
              <a:buSzPts val="1400"/>
              <a:buFont typeface="Bebas Neue"/>
              <a:buNone/>
              <a:defRPr>
                <a:solidFill>
                  <a:schemeClr val="dk1"/>
                </a:solidFill>
                <a:latin typeface="Bebas Neue"/>
                <a:ea typeface="Bebas Neue"/>
                <a:cs typeface="Bebas Neue"/>
                <a:sym typeface="Bebas Neue"/>
              </a:defRPr>
            </a:lvl2pPr>
            <a:lvl3pPr lvl="2" algn="ctr" rtl="0">
              <a:lnSpc>
                <a:spcPct val="100000"/>
              </a:lnSpc>
              <a:spcBef>
                <a:spcPts val="1600"/>
              </a:spcBef>
              <a:spcAft>
                <a:spcPts val="0"/>
              </a:spcAft>
              <a:buClr>
                <a:schemeClr val="dk1"/>
              </a:buClr>
              <a:buSzPts val="1400"/>
              <a:buFont typeface="Bebas Neue"/>
              <a:buNone/>
              <a:defRPr>
                <a:solidFill>
                  <a:schemeClr val="dk1"/>
                </a:solidFill>
                <a:latin typeface="Bebas Neue"/>
                <a:ea typeface="Bebas Neue"/>
                <a:cs typeface="Bebas Neue"/>
                <a:sym typeface="Bebas Neue"/>
              </a:defRPr>
            </a:lvl3pPr>
            <a:lvl4pPr lvl="3" algn="ctr" rtl="0">
              <a:lnSpc>
                <a:spcPct val="100000"/>
              </a:lnSpc>
              <a:spcBef>
                <a:spcPts val="1600"/>
              </a:spcBef>
              <a:spcAft>
                <a:spcPts val="0"/>
              </a:spcAft>
              <a:buClr>
                <a:schemeClr val="dk1"/>
              </a:buClr>
              <a:buSzPts val="1400"/>
              <a:buFont typeface="Bebas Neue"/>
              <a:buNone/>
              <a:defRPr>
                <a:solidFill>
                  <a:schemeClr val="dk1"/>
                </a:solidFill>
                <a:latin typeface="Bebas Neue"/>
                <a:ea typeface="Bebas Neue"/>
                <a:cs typeface="Bebas Neue"/>
                <a:sym typeface="Bebas Neue"/>
              </a:defRPr>
            </a:lvl4pPr>
            <a:lvl5pPr lvl="4" algn="ctr" rtl="0">
              <a:lnSpc>
                <a:spcPct val="100000"/>
              </a:lnSpc>
              <a:spcBef>
                <a:spcPts val="1600"/>
              </a:spcBef>
              <a:spcAft>
                <a:spcPts val="0"/>
              </a:spcAft>
              <a:buClr>
                <a:schemeClr val="dk1"/>
              </a:buClr>
              <a:buSzPts val="1400"/>
              <a:buFont typeface="Bebas Neue"/>
              <a:buNone/>
              <a:defRPr>
                <a:solidFill>
                  <a:schemeClr val="dk1"/>
                </a:solidFill>
                <a:latin typeface="Bebas Neue"/>
                <a:ea typeface="Bebas Neue"/>
                <a:cs typeface="Bebas Neue"/>
                <a:sym typeface="Bebas Neue"/>
              </a:defRPr>
            </a:lvl5pPr>
            <a:lvl6pPr lvl="5" algn="ctr" rtl="0">
              <a:lnSpc>
                <a:spcPct val="100000"/>
              </a:lnSpc>
              <a:spcBef>
                <a:spcPts val="1600"/>
              </a:spcBef>
              <a:spcAft>
                <a:spcPts val="0"/>
              </a:spcAft>
              <a:buClr>
                <a:schemeClr val="dk1"/>
              </a:buClr>
              <a:buSzPts val="1400"/>
              <a:buFont typeface="Bebas Neue"/>
              <a:buNone/>
              <a:defRPr>
                <a:solidFill>
                  <a:schemeClr val="dk1"/>
                </a:solidFill>
                <a:latin typeface="Bebas Neue"/>
                <a:ea typeface="Bebas Neue"/>
                <a:cs typeface="Bebas Neue"/>
                <a:sym typeface="Bebas Neue"/>
              </a:defRPr>
            </a:lvl6pPr>
            <a:lvl7pPr lvl="6" algn="ctr" rtl="0">
              <a:lnSpc>
                <a:spcPct val="100000"/>
              </a:lnSpc>
              <a:spcBef>
                <a:spcPts val="1600"/>
              </a:spcBef>
              <a:spcAft>
                <a:spcPts val="0"/>
              </a:spcAft>
              <a:buClr>
                <a:schemeClr val="dk1"/>
              </a:buClr>
              <a:buSzPts val="1400"/>
              <a:buFont typeface="Bebas Neue"/>
              <a:buNone/>
              <a:defRPr>
                <a:solidFill>
                  <a:schemeClr val="dk1"/>
                </a:solidFill>
                <a:latin typeface="Bebas Neue"/>
                <a:ea typeface="Bebas Neue"/>
                <a:cs typeface="Bebas Neue"/>
                <a:sym typeface="Bebas Neue"/>
              </a:defRPr>
            </a:lvl7pPr>
            <a:lvl8pPr lvl="7" algn="ctr" rtl="0">
              <a:lnSpc>
                <a:spcPct val="100000"/>
              </a:lnSpc>
              <a:spcBef>
                <a:spcPts val="1600"/>
              </a:spcBef>
              <a:spcAft>
                <a:spcPts val="0"/>
              </a:spcAft>
              <a:buClr>
                <a:schemeClr val="dk1"/>
              </a:buClr>
              <a:buSzPts val="1400"/>
              <a:buFont typeface="Bebas Neue"/>
              <a:buNone/>
              <a:defRPr>
                <a:solidFill>
                  <a:schemeClr val="dk1"/>
                </a:solidFill>
                <a:latin typeface="Bebas Neue"/>
                <a:ea typeface="Bebas Neue"/>
                <a:cs typeface="Bebas Neue"/>
                <a:sym typeface="Bebas Neue"/>
              </a:defRPr>
            </a:lvl8pPr>
            <a:lvl9pPr lvl="8" algn="ctr" rtl="0">
              <a:lnSpc>
                <a:spcPct val="100000"/>
              </a:lnSpc>
              <a:spcBef>
                <a:spcPts val="1600"/>
              </a:spcBef>
              <a:spcAft>
                <a:spcPts val="1600"/>
              </a:spcAft>
              <a:buClr>
                <a:schemeClr val="dk1"/>
              </a:buClr>
              <a:buSzPts val="1400"/>
              <a:buFont typeface="Bebas Neue"/>
              <a:buNone/>
              <a:defRPr>
                <a:solidFill>
                  <a:schemeClr val="dk1"/>
                </a:solidFill>
                <a:latin typeface="Bebas Neue"/>
                <a:ea typeface="Bebas Neue"/>
                <a:cs typeface="Bebas Neue"/>
                <a:sym typeface="Bebas Neue"/>
              </a:defRPr>
            </a:lvl9pPr>
          </a:lstStyle>
          <a:p>
            <a:endParaRPr/>
          </a:p>
        </p:txBody>
      </p:sp>
      <p:sp>
        <p:nvSpPr>
          <p:cNvPr id="58" name="Google Shape;58;p5"/>
          <p:cNvSpPr txBox="1">
            <a:spLocks noGrp="1"/>
          </p:cNvSpPr>
          <p:nvPr>
            <p:ph type="subTitle" idx="2"/>
          </p:nvPr>
        </p:nvSpPr>
        <p:spPr>
          <a:xfrm>
            <a:off x="5098946" y="2762456"/>
            <a:ext cx="29076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Font typeface="Bebas Neue"/>
              <a:buNone/>
              <a:defRPr sz="2200">
                <a:solidFill>
                  <a:schemeClr val="dk1"/>
                </a:solidFill>
                <a:latin typeface="Fredoka One"/>
                <a:ea typeface="Fredoka One"/>
                <a:cs typeface="Fredoka One"/>
                <a:sym typeface="Fredoka One"/>
              </a:defRPr>
            </a:lvl1pPr>
            <a:lvl2pPr lvl="1" algn="ctr" rtl="0">
              <a:lnSpc>
                <a:spcPct val="100000"/>
              </a:lnSpc>
              <a:spcBef>
                <a:spcPts val="0"/>
              </a:spcBef>
              <a:spcAft>
                <a:spcPts val="0"/>
              </a:spcAft>
              <a:buClr>
                <a:schemeClr val="dk1"/>
              </a:buClr>
              <a:buSzPts val="1400"/>
              <a:buFont typeface="Bebas Neue"/>
              <a:buNone/>
              <a:defRPr>
                <a:solidFill>
                  <a:schemeClr val="dk1"/>
                </a:solidFill>
                <a:latin typeface="Bebas Neue"/>
                <a:ea typeface="Bebas Neue"/>
                <a:cs typeface="Bebas Neue"/>
                <a:sym typeface="Bebas Neue"/>
              </a:defRPr>
            </a:lvl2pPr>
            <a:lvl3pPr lvl="2" algn="ctr" rtl="0">
              <a:lnSpc>
                <a:spcPct val="100000"/>
              </a:lnSpc>
              <a:spcBef>
                <a:spcPts val="1600"/>
              </a:spcBef>
              <a:spcAft>
                <a:spcPts val="0"/>
              </a:spcAft>
              <a:buClr>
                <a:schemeClr val="dk1"/>
              </a:buClr>
              <a:buSzPts val="1400"/>
              <a:buFont typeface="Bebas Neue"/>
              <a:buNone/>
              <a:defRPr>
                <a:solidFill>
                  <a:schemeClr val="dk1"/>
                </a:solidFill>
                <a:latin typeface="Bebas Neue"/>
                <a:ea typeface="Bebas Neue"/>
                <a:cs typeface="Bebas Neue"/>
                <a:sym typeface="Bebas Neue"/>
              </a:defRPr>
            </a:lvl3pPr>
            <a:lvl4pPr lvl="3" algn="ctr" rtl="0">
              <a:lnSpc>
                <a:spcPct val="100000"/>
              </a:lnSpc>
              <a:spcBef>
                <a:spcPts val="1600"/>
              </a:spcBef>
              <a:spcAft>
                <a:spcPts val="0"/>
              </a:spcAft>
              <a:buClr>
                <a:schemeClr val="dk1"/>
              </a:buClr>
              <a:buSzPts val="1400"/>
              <a:buFont typeface="Bebas Neue"/>
              <a:buNone/>
              <a:defRPr>
                <a:solidFill>
                  <a:schemeClr val="dk1"/>
                </a:solidFill>
                <a:latin typeface="Bebas Neue"/>
                <a:ea typeface="Bebas Neue"/>
                <a:cs typeface="Bebas Neue"/>
                <a:sym typeface="Bebas Neue"/>
              </a:defRPr>
            </a:lvl4pPr>
            <a:lvl5pPr lvl="4" algn="ctr" rtl="0">
              <a:lnSpc>
                <a:spcPct val="100000"/>
              </a:lnSpc>
              <a:spcBef>
                <a:spcPts val="1600"/>
              </a:spcBef>
              <a:spcAft>
                <a:spcPts val="0"/>
              </a:spcAft>
              <a:buClr>
                <a:schemeClr val="dk1"/>
              </a:buClr>
              <a:buSzPts val="1400"/>
              <a:buFont typeface="Bebas Neue"/>
              <a:buNone/>
              <a:defRPr>
                <a:solidFill>
                  <a:schemeClr val="dk1"/>
                </a:solidFill>
                <a:latin typeface="Bebas Neue"/>
                <a:ea typeface="Bebas Neue"/>
                <a:cs typeface="Bebas Neue"/>
                <a:sym typeface="Bebas Neue"/>
              </a:defRPr>
            </a:lvl5pPr>
            <a:lvl6pPr lvl="5" algn="ctr" rtl="0">
              <a:lnSpc>
                <a:spcPct val="100000"/>
              </a:lnSpc>
              <a:spcBef>
                <a:spcPts val="1600"/>
              </a:spcBef>
              <a:spcAft>
                <a:spcPts val="0"/>
              </a:spcAft>
              <a:buClr>
                <a:schemeClr val="dk1"/>
              </a:buClr>
              <a:buSzPts val="1400"/>
              <a:buFont typeface="Bebas Neue"/>
              <a:buNone/>
              <a:defRPr>
                <a:solidFill>
                  <a:schemeClr val="dk1"/>
                </a:solidFill>
                <a:latin typeface="Bebas Neue"/>
                <a:ea typeface="Bebas Neue"/>
                <a:cs typeface="Bebas Neue"/>
                <a:sym typeface="Bebas Neue"/>
              </a:defRPr>
            </a:lvl6pPr>
            <a:lvl7pPr lvl="6" algn="ctr" rtl="0">
              <a:lnSpc>
                <a:spcPct val="100000"/>
              </a:lnSpc>
              <a:spcBef>
                <a:spcPts val="1600"/>
              </a:spcBef>
              <a:spcAft>
                <a:spcPts val="0"/>
              </a:spcAft>
              <a:buClr>
                <a:schemeClr val="dk1"/>
              </a:buClr>
              <a:buSzPts val="1400"/>
              <a:buFont typeface="Bebas Neue"/>
              <a:buNone/>
              <a:defRPr>
                <a:solidFill>
                  <a:schemeClr val="dk1"/>
                </a:solidFill>
                <a:latin typeface="Bebas Neue"/>
                <a:ea typeface="Bebas Neue"/>
                <a:cs typeface="Bebas Neue"/>
                <a:sym typeface="Bebas Neue"/>
              </a:defRPr>
            </a:lvl7pPr>
            <a:lvl8pPr lvl="7" algn="ctr" rtl="0">
              <a:lnSpc>
                <a:spcPct val="100000"/>
              </a:lnSpc>
              <a:spcBef>
                <a:spcPts val="1600"/>
              </a:spcBef>
              <a:spcAft>
                <a:spcPts val="0"/>
              </a:spcAft>
              <a:buClr>
                <a:schemeClr val="dk1"/>
              </a:buClr>
              <a:buSzPts val="1400"/>
              <a:buFont typeface="Bebas Neue"/>
              <a:buNone/>
              <a:defRPr>
                <a:solidFill>
                  <a:schemeClr val="dk1"/>
                </a:solidFill>
                <a:latin typeface="Bebas Neue"/>
                <a:ea typeface="Bebas Neue"/>
                <a:cs typeface="Bebas Neue"/>
                <a:sym typeface="Bebas Neue"/>
              </a:defRPr>
            </a:lvl8pPr>
            <a:lvl9pPr lvl="8" algn="ctr" rtl="0">
              <a:lnSpc>
                <a:spcPct val="100000"/>
              </a:lnSpc>
              <a:spcBef>
                <a:spcPts val="1600"/>
              </a:spcBef>
              <a:spcAft>
                <a:spcPts val="1600"/>
              </a:spcAft>
              <a:buClr>
                <a:schemeClr val="dk1"/>
              </a:buClr>
              <a:buSzPts val="1400"/>
              <a:buFont typeface="Bebas Neue"/>
              <a:buNone/>
              <a:defRPr>
                <a:solidFill>
                  <a:schemeClr val="dk1"/>
                </a:solidFill>
                <a:latin typeface="Bebas Neue"/>
                <a:ea typeface="Bebas Neue"/>
                <a:cs typeface="Bebas Neue"/>
                <a:sym typeface="Bebas Neue"/>
              </a:defRPr>
            </a:lvl9pPr>
          </a:lstStyle>
          <a:p>
            <a:endParaRPr/>
          </a:p>
        </p:txBody>
      </p:sp>
      <p:sp>
        <p:nvSpPr>
          <p:cNvPr id="59" name="Google Shape;59;p5"/>
          <p:cNvSpPr txBox="1">
            <a:spLocks noGrp="1"/>
          </p:cNvSpPr>
          <p:nvPr>
            <p:ph type="subTitle" idx="3"/>
          </p:nvPr>
        </p:nvSpPr>
        <p:spPr>
          <a:xfrm>
            <a:off x="1137450" y="3152474"/>
            <a:ext cx="2907600" cy="78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60" name="Google Shape;60;p5"/>
          <p:cNvSpPr txBox="1">
            <a:spLocks noGrp="1"/>
          </p:cNvSpPr>
          <p:nvPr>
            <p:ph type="subTitle" idx="4"/>
          </p:nvPr>
        </p:nvSpPr>
        <p:spPr>
          <a:xfrm>
            <a:off x="5098947" y="3152474"/>
            <a:ext cx="2907600" cy="78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1600"/>
              </a:spcBef>
              <a:spcAft>
                <a:spcPts val="0"/>
              </a:spcAft>
              <a:buClr>
                <a:schemeClr val="dk1"/>
              </a:buClr>
              <a:buSzPts val="1400"/>
              <a:buNone/>
              <a:defRPr>
                <a:solidFill>
                  <a:schemeClr val="dk1"/>
                </a:solidFill>
              </a:defRPr>
            </a:lvl3pPr>
            <a:lvl4pPr lvl="3" algn="ctr" rtl="0">
              <a:lnSpc>
                <a:spcPct val="100000"/>
              </a:lnSpc>
              <a:spcBef>
                <a:spcPts val="1600"/>
              </a:spcBef>
              <a:spcAft>
                <a:spcPts val="0"/>
              </a:spcAft>
              <a:buClr>
                <a:schemeClr val="dk1"/>
              </a:buClr>
              <a:buSzPts val="1400"/>
              <a:buNone/>
              <a:defRPr>
                <a:solidFill>
                  <a:schemeClr val="dk1"/>
                </a:solidFill>
              </a:defRPr>
            </a:lvl4pPr>
            <a:lvl5pPr lvl="4" algn="ctr" rtl="0">
              <a:lnSpc>
                <a:spcPct val="100000"/>
              </a:lnSpc>
              <a:spcBef>
                <a:spcPts val="1600"/>
              </a:spcBef>
              <a:spcAft>
                <a:spcPts val="0"/>
              </a:spcAft>
              <a:buClr>
                <a:schemeClr val="dk1"/>
              </a:buClr>
              <a:buSzPts val="1400"/>
              <a:buNone/>
              <a:defRPr>
                <a:solidFill>
                  <a:schemeClr val="dk1"/>
                </a:solidFill>
              </a:defRPr>
            </a:lvl5pPr>
            <a:lvl6pPr lvl="5" algn="ctr" rtl="0">
              <a:lnSpc>
                <a:spcPct val="100000"/>
              </a:lnSpc>
              <a:spcBef>
                <a:spcPts val="1600"/>
              </a:spcBef>
              <a:spcAft>
                <a:spcPts val="0"/>
              </a:spcAft>
              <a:buClr>
                <a:schemeClr val="dk1"/>
              </a:buClr>
              <a:buSzPts val="1400"/>
              <a:buNone/>
              <a:defRPr>
                <a:solidFill>
                  <a:schemeClr val="dk1"/>
                </a:solidFill>
              </a:defRPr>
            </a:lvl6pPr>
            <a:lvl7pPr lvl="6" algn="ctr" rtl="0">
              <a:lnSpc>
                <a:spcPct val="100000"/>
              </a:lnSpc>
              <a:spcBef>
                <a:spcPts val="1600"/>
              </a:spcBef>
              <a:spcAft>
                <a:spcPts val="0"/>
              </a:spcAft>
              <a:buClr>
                <a:schemeClr val="dk1"/>
              </a:buClr>
              <a:buSzPts val="1400"/>
              <a:buNone/>
              <a:defRPr>
                <a:solidFill>
                  <a:schemeClr val="dk1"/>
                </a:solidFill>
              </a:defRPr>
            </a:lvl7pPr>
            <a:lvl8pPr lvl="7" algn="ctr" rtl="0">
              <a:lnSpc>
                <a:spcPct val="100000"/>
              </a:lnSpc>
              <a:spcBef>
                <a:spcPts val="1600"/>
              </a:spcBef>
              <a:spcAft>
                <a:spcPts val="0"/>
              </a:spcAft>
              <a:buClr>
                <a:schemeClr val="dk1"/>
              </a:buClr>
              <a:buSzPts val="1400"/>
              <a:buNone/>
              <a:defRPr>
                <a:solidFill>
                  <a:schemeClr val="dk1"/>
                </a:solidFill>
              </a:defRPr>
            </a:lvl8pPr>
            <a:lvl9pPr lvl="8" algn="ctr" rtl="0">
              <a:lnSpc>
                <a:spcPct val="100000"/>
              </a:lnSpc>
              <a:spcBef>
                <a:spcPts val="1600"/>
              </a:spcBef>
              <a:spcAft>
                <a:spcPts val="1600"/>
              </a:spcAft>
              <a:buClr>
                <a:schemeClr val="dk1"/>
              </a:buClr>
              <a:buSzPts val="1400"/>
              <a:buNone/>
              <a:defRPr>
                <a:solidFill>
                  <a:schemeClr val="dk1"/>
                </a:solidFill>
              </a:defRPr>
            </a:lvl9pPr>
          </a:lstStyle>
          <a:p>
            <a:endParaRPr/>
          </a:p>
        </p:txBody>
      </p:sp>
      <p:sp>
        <p:nvSpPr>
          <p:cNvPr id="61" name="Google Shape;61;p5"/>
          <p:cNvSpPr txBox="1">
            <a:spLocks noGrp="1"/>
          </p:cNvSpPr>
          <p:nvPr>
            <p:ph type="title"/>
          </p:nvPr>
        </p:nvSpPr>
        <p:spPr>
          <a:xfrm>
            <a:off x="720000" y="367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62" name="Google Shape;62;p5"/>
          <p:cNvGrpSpPr/>
          <p:nvPr/>
        </p:nvGrpSpPr>
        <p:grpSpPr>
          <a:xfrm>
            <a:off x="-1225037" y="-2037258"/>
            <a:ext cx="11517413" cy="8033444"/>
            <a:chOff x="-1225037" y="-2037258"/>
            <a:chExt cx="11517413" cy="8033444"/>
          </a:xfrm>
        </p:grpSpPr>
        <p:sp>
          <p:nvSpPr>
            <p:cNvPr id="63" name="Google Shape;63;p5"/>
            <p:cNvSpPr/>
            <p:nvPr/>
          </p:nvSpPr>
          <p:spPr>
            <a:xfrm rot="-1067096">
              <a:off x="7798407" y="4223425"/>
              <a:ext cx="2402227" cy="976574"/>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rot="-1067108">
              <a:off x="7325497" y="4436538"/>
              <a:ext cx="2831419" cy="849502"/>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rot="1800016" flipH="1">
              <a:off x="-1060993" y="4261522"/>
              <a:ext cx="2402219"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rot="1799988" flipH="1">
              <a:off x="-1179777" y="4411583"/>
              <a:ext cx="2831419" cy="939701"/>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rot="5888330">
              <a:off x="-1061002" y="-335694"/>
              <a:ext cx="2402228" cy="976574"/>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rot="5888349">
              <a:off x="-1129713" y="-68712"/>
              <a:ext cx="2831424" cy="84950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rot="-6473126" flipH="1">
              <a:off x="7403453" y="-1232520"/>
              <a:ext cx="2402223" cy="976572"/>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rot="-6473117" flipH="1">
              <a:off x="7762544" y="503629"/>
              <a:ext cx="2831424" cy="939697"/>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4492520" y="1431639"/>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4627711" y="4227991"/>
              <a:ext cx="148165" cy="117325"/>
            </a:xfrm>
            <a:custGeom>
              <a:avLst/>
              <a:gdLst/>
              <a:ahLst/>
              <a:cxnLst/>
              <a:rect l="l" t="t" r="r" b="b"/>
              <a:pathLst>
                <a:path w="908" h="719" extrusionOk="0">
                  <a:moveTo>
                    <a:pt x="693" y="139"/>
                  </a:moveTo>
                  <a:cubicBezTo>
                    <a:pt x="907" y="353"/>
                    <a:pt x="756" y="718"/>
                    <a:pt x="454" y="718"/>
                  </a:cubicBezTo>
                  <a:cubicBezTo>
                    <a:pt x="151" y="718"/>
                    <a:pt x="0" y="353"/>
                    <a:pt x="214" y="139"/>
                  </a:cubicBezTo>
                  <a:cubicBezTo>
                    <a:pt x="340" y="0"/>
                    <a:pt x="554" y="0"/>
                    <a:pt x="693" y="1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7770998" y="940091"/>
              <a:ext cx="407291" cy="409249"/>
            </a:xfrm>
            <a:custGeom>
              <a:avLst/>
              <a:gdLst/>
              <a:ahLst/>
              <a:cxnLst/>
              <a:rect l="l" t="t" r="r" b="b"/>
              <a:pathLst>
                <a:path w="2496" h="2508" extrusionOk="0">
                  <a:moveTo>
                    <a:pt x="1248" y="0"/>
                  </a:moveTo>
                  <a:cubicBezTo>
                    <a:pt x="555" y="0"/>
                    <a:pt x="1" y="555"/>
                    <a:pt x="1" y="1248"/>
                  </a:cubicBezTo>
                  <a:cubicBezTo>
                    <a:pt x="1" y="1941"/>
                    <a:pt x="555" y="2508"/>
                    <a:pt x="1248" y="2508"/>
                  </a:cubicBezTo>
                  <a:cubicBezTo>
                    <a:pt x="1941" y="2508"/>
                    <a:pt x="2496" y="1941"/>
                    <a:pt x="2496" y="1248"/>
                  </a:cubicBezTo>
                  <a:cubicBezTo>
                    <a:pt x="2496" y="555"/>
                    <a:pt x="1941" y="0"/>
                    <a:pt x="12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8667134" y="2757397"/>
              <a:ext cx="148165" cy="117325"/>
            </a:xfrm>
            <a:custGeom>
              <a:avLst/>
              <a:gdLst/>
              <a:ahLst/>
              <a:cxnLst/>
              <a:rect l="l" t="t" r="r" b="b"/>
              <a:pathLst>
                <a:path w="908" h="719" extrusionOk="0">
                  <a:moveTo>
                    <a:pt x="694" y="139"/>
                  </a:moveTo>
                  <a:cubicBezTo>
                    <a:pt x="908" y="353"/>
                    <a:pt x="757" y="719"/>
                    <a:pt x="454" y="719"/>
                  </a:cubicBezTo>
                  <a:cubicBezTo>
                    <a:pt x="152" y="719"/>
                    <a:pt x="1" y="353"/>
                    <a:pt x="215" y="139"/>
                  </a:cubicBezTo>
                  <a:cubicBezTo>
                    <a:pt x="341" y="1"/>
                    <a:pt x="555" y="1"/>
                    <a:pt x="694" y="1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6570450" y="4692004"/>
              <a:ext cx="255046" cy="255210"/>
            </a:xfrm>
            <a:custGeom>
              <a:avLst/>
              <a:gdLst/>
              <a:ahLst/>
              <a:cxnLst/>
              <a:rect l="l" t="t" r="r" b="b"/>
              <a:pathLst>
                <a:path w="1563" h="1564" extrusionOk="0">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2234173" y="4544841"/>
              <a:ext cx="150286" cy="117325"/>
            </a:xfrm>
            <a:custGeom>
              <a:avLst/>
              <a:gdLst/>
              <a:ahLst/>
              <a:cxnLst/>
              <a:rect l="l" t="t" r="r" b="b"/>
              <a:pathLst>
                <a:path w="921" h="719" extrusionOk="0">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9"/>
        <p:cNvGrpSpPr/>
        <p:nvPr/>
      </p:nvGrpSpPr>
      <p:grpSpPr>
        <a:xfrm>
          <a:off x="0" y="0"/>
          <a:ext cx="0" cy="0"/>
          <a:chOff x="0" y="0"/>
          <a:chExt cx="0" cy="0"/>
        </a:xfrm>
      </p:grpSpPr>
      <p:sp>
        <p:nvSpPr>
          <p:cNvPr id="40" name="Google Shape;40;g772dada8fe_0_78"/>
          <p:cNvSpPr txBox="1">
            <a:spLocks noGrp="1"/>
          </p:cNvSpPr>
          <p:nvPr>
            <p:ph type="title"/>
          </p:nvPr>
        </p:nvSpPr>
        <p:spPr>
          <a:xfrm>
            <a:off x="457200" y="205978"/>
            <a:ext cx="8229600" cy="649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1" i="0" u="none" strike="noStrike" cap="none">
                <a:solidFill>
                  <a:srgbClr val="0E558C"/>
                </a:solidFill>
                <a:latin typeface="Helvetica Neue"/>
                <a:ea typeface="Helvetica Neue"/>
                <a:cs typeface="Helvetica Neue"/>
                <a:sym typeface="Helvetica Neue"/>
              </a:defRPr>
            </a:lvl1pPr>
            <a:lvl2pPr marR="0" lvl="1" algn="ctr" rtl="0">
              <a:spcBef>
                <a:spcPts val="0"/>
              </a:spcBef>
              <a:spcAft>
                <a:spcPts val="0"/>
              </a:spcAft>
              <a:buSzPts val="1400"/>
              <a:buNone/>
              <a:defRPr sz="33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33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33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33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33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33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33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3300" b="0" i="0" u="none" strike="noStrike" cap="none">
                <a:solidFill>
                  <a:schemeClr val="dk2"/>
                </a:solidFill>
                <a:latin typeface="Arial"/>
                <a:ea typeface="Arial"/>
                <a:cs typeface="Arial"/>
                <a:sym typeface="Arial"/>
              </a:defRPr>
            </a:lvl9pPr>
          </a:lstStyle>
          <a:p>
            <a:endParaRPr/>
          </a:p>
        </p:txBody>
      </p:sp>
      <p:sp>
        <p:nvSpPr>
          <p:cNvPr id="41" name="Google Shape;41;g772dada8fe_0_78"/>
          <p:cNvSpPr txBox="1">
            <a:spLocks noGrp="1"/>
          </p:cNvSpPr>
          <p:nvPr>
            <p:ph type="body" idx="1"/>
          </p:nvPr>
        </p:nvSpPr>
        <p:spPr>
          <a:xfrm>
            <a:off x="457200" y="855029"/>
            <a:ext cx="8229600" cy="3606075"/>
          </a:xfrm>
          <a:prstGeom prst="rect">
            <a:avLst/>
          </a:prstGeom>
          <a:noFill/>
          <a:ln>
            <a:noFill/>
          </a:ln>
        </p:spPr>
        <p:txBody>
          <a:bodyPr spcFirstLastPara="1" wrap="square" lIns="91425" tIns="45700" rIns="91425" bIns="45700" anchor="t" anchorCtr="0">
            <a:noAutofit/>
          </a:bodyPr>
          <a:lstStyle>
            <a:lvl1pPr marL="342900" marR="0" lvl="0" indent="-247650" algn="l" rtl="0">
              <a:spcBef>
                <a:spcPts val="240"/>
              </a:spcBef>
              <a:spcAft>
                <a:spcPts val="0"/>
              </a:spcAft>
              <a:buClr>
                <a:srgbClr val="595959"/>
              </a:buClr>
              <a:buSzPts val="1600"/>
              <a:buFont typeface="Noto Sans Symbols"/>
              <a:buChar char="▪"/>
              <a:defRPr sz="1200" b="0" i="0" u="none" strike="noStrike" cap="none">
                <a:solidFill>
                  <a:srgbClr val="595959"/>
                </a:solidFill>
                <a:latin typeface="Arial"/>
                <a:ea typeface="Arial"/>
                <a:cs typeface="Arial"/>
                <a:sym typeface="Arial"/>
              </a:defRPr>
            </a:lvl1pPr>
            <a:lvl2pPr marL="685800" marR="0" lvl="1" indent="-238125" algn="l" rtl="0">
              <a:spcBef>
                <a:spcPts val="210"/>
              </a:spcBef>
              <a:spcAft>
                <a:spcPts val="0"/>
              </a:spcAft>
              <a:buClr>
                <a:srgbClr val="595959"/>
              </a:buClr>
              <a:buSzPts val="1400"/>
              <a:buFont typeface="Arial"/>
              <a:buChar char="–"/>
              <a:defRPr sz="1050" b="0" i="0" u="none" strike="noStrike" cap="none">
                <a:solidFill>
                  <a:srgbClr val="595959"/>
                </a:solidFill>
                <a:latin typeface="Arial"/>
                <a:ea typeface="Arial"/>
                <a:cs typeface="Arial"/>
                <a:sym typeface="Arial"/>
              </a:defRPr>
            </a:lvl2pPr>
            <a:lvl3pPr marL="1028700" marR="0" lvl="2" indent="-228600" algn="l" rtl="0">
              <a:spcBef>
                <a:spcPts val="180"/>
              </a:spcBef>
              <a:spcAft>
                <a:spcPts val="0"/>
              </a:spcAft>
              <a:buClr>
                <a:srgbClr val="595959"/>
              </a:buClr>
              <a:buSzPts val="1200"/>
              <a:buFont typeface="Noto Sans Symbols"/>
              <a:buChar char="⮚"/>
              <a:defRPr sz="900" b="0" i="0" u="none" strike="noStrike" cap="none">
                <a:solidFill>
                  <a:srgbClr val="595959"/>
                </a:solidFill>
                <a:latin typeface="Arial"/>
                <a:ea typeface="Arial"/>
                <a:cs typeface="Arial"/>
                <a:sym typeface="Arial"/>
              </a:defRPr>
            </a:lvl3pPr>
            <a:lvl4pPr marL="1371600" marR="0" lvl="3" indent="-228600" algn="l" rtl="0">
              <a:spcBef>
                <a:spcPts val="180"/>
              </a:spcBef>
              <a:spcAft>
                <a:spcPts val="0"/>
              </a:spcAft>
              <a:buClr>
                <a:srgbClr val="595959"/>
              </a:buClr>
              <a:buSzPts val="1200"/>
              <a:buFont typeface="Arial"/>
              <a:buChar char="•"/>
              <a:defRPr sz="900" b="0" i="0" u="none" strike="noStrike" cap="none">
                <a:solidFill>
                  <a:srgbClr val="595959"/>
                </a:solidFill>
                <a:latin typeface="Arial"/>
                <a:ea typeface="Arial"/>
                <a:cs typeface="Arial"/>
                <a:sym typeface="Arial"/>
              </a:defRPr>
            </a:lvl4pPr>
            <a:lvl5pPr marL="1714500" marR="0" lvl="4" indent="-266700" algn="l" rtl="0">
              <a:spcBef>
                <a:spcPts val="300"/>
              </a:spcBef>
              <a:spcAft>
                <a:spcPts val="0"/>
              </a:spcAft>
              <a:buClr>
                <a:srgbClr val="003399"/>
              </a:buClr>
              <a:buSzPts val="2000"/>
              <a:buFont typeface="Arial"/>
              <a:buChar char="»"/>
              <a:defRPr sz="1500" b="0" i="0" u="none" strike="noStrike" cap="none">
                <a:solidFill>
                  <a:schemeClr val="dk1"/>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2" name="Google Shape;42;g772dada8fe_0_78"/>
          <p:cNvSpPr txBox="1">
            <a:spLocks noGrp="1"/>
          </p:cNvSpPr>
          <p:nvPr>
            <p:ph type="sldNum" idx="12"/>
          </p:nvPr>
        </p:nvSpPr>
        <p:spPr>
          <a:xfrm>
            <a:off x="8341246" y="4757684"/>
            <a:ext cx="489900" cy="2893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900" b="1" i="0" u="none" strike="noStrike" cap="none">
                <a:solidFill>
                  <a:srgbClr val="595959"/>
                </a:solidFill>
                <a:latin typeface="Helvetica Neue"/>
                <a:ea typeface="Helvetica Neue"/>
                <a:cs typeface="Helvetica Neue"/>
                <a:sym typeface="Helvetica Neue"/>
              </a:defRPr>
            </a:lvl1pPr>
            <a:lvl2pPr marL="0" marR="0" lvl="1" indent="0" algn="r" rtl="0">
              <a:lnSpc>
                <a:spcPct val="100000"/>
              </a:lnSpc>
              <a:spcBef>
                <a:spcPts val="0"/>
              </a:spcBef>
              <a:spcAft>
                <a:spcPts val="0"/>
              </a:spcAft>
              <a:buNone/>
              <a:defRPr sz="900" b="1" i="0" u="none" strike="noStrike" cap="none">
                <a:solidFill>
                  <a:srgbClr val="595959"/>
                </a:solidFill>
                <a:latin typeface="Helvetica Neue"/>
                <a:ea typeface="Helvetica Neue"/>
                <a:cs typeface="Helvetica Neue"/>
                <a:sym typeface="Helvetica Neue"/>
              </a:defRPr>
            </a:lvl2pPr>
            <a:lvl3pPr marL="0" marR="0" lvl="2" indent="0" algn="r" rtl="0">
              <a:lnSpc>
                <a:spcPct val="100000"/>
              </a:lnSpc>
              <a:spcBef>
                <a:spcPts val="0"/>
              </a:spcBef>
              <a:spcAft>
                <a:spcPts val="0"/>
              </a:spcAft>
              <a:buNone/>
              <a:defRPr sz="900" b="1" i="0" u="none" strike="noStrike" cap="none">
                <a:solidFill>
                  <a:srgbClr val="595959"/>
                </a:solidFill>
                <a:latin typeface="Helvetica Neue"/>
                <a:ea typeface="Helvetica Neue"/>
                <a:cs typeface="Helvetica Neue"/>
                <a:sym typeface="Helvetica Neue"/>
              </a:defRPr>
            </a:lvl3pPr>
            <a:lvl4pPr marL="0" marR="0" lvl="3" indent="0" algn="r" rtl="0">
              <a:lnSpc>
                <a:spcPct val="100000"/>
              </a:lnSpc>
              <a:spcBef>
                <a:spcPts val="0"/>
              </a:spcBef>
              <a:spcAft>
                <a:spcPts val="0"/>
              </a:spcAft>
              <a:buNone/>
              <a:defRPr sz="900" b="1" i="0" u="none" strike="noStrike" cap="none">
                <a:solidFill>
                  <a:srgbClr val="595959"/>
                </a:solidFill>
                <a:latin typeface="Helvetica Neue"/>
                <a:ea typeface="Helvetica Neue"/>
                <a:cs typeface="Helvetica Neue"/>
                <a:sym typeface="Helvetica Neue"/>
              </a:defRPr>
            </a:lvl4pPr>
            <a:lvl5pPr marL="0" marR="0" lvl="4" indent="0" algn="r" rtl="0">
              <a:lnSpc>
                <a:spcPct val="100000"/>
              </a:lnSpc>
              <a:spcBef>
                <a:spcPts val="0"/>
              </a:spcBef>
              <a:spcAft>
                <a:spcPts val="0"/>
              </a:spcAft>
              <a:buNone/>
              <a:defRPr sz="900" b="1" i="0" u="none" strike="noStrike" cap="none">
                <a:solidFill>
                  <a:srgbClr val="595959"/>
                </a:solidFill>
                <a:latin typeface="Helvetica Neue"/>
                <a:ea typeface="Helvetica Neue"/>
                <a:cs typeface="Helvetica Neue"/>
                <a:sym typeface="Helvetica Neue"/>
              </a:defRPr>
            </a:lvl5pPr>
            <a:lvl6pPr marL="0" marR="0" lvl="5" indent="0" algn="r" rtl="0">
              <a:lnSpc>
                <a:spcPct val="100000"/>
              </a:lnSpc>
              <a:spcBef>
                <a:spcPts val="0"/>
              </a:spcBef>
              <a:spcAft>
                <a:spcPts val="0"/>
              </a:spcAft>
              <a:buNone/>
              <a:defRPr sz="900" b="1" i="0" u="none" strike="noStrike" cap="none">
                <a:solidFill>
                  <a:srgbClr val="595959"/>
                </a:solidFill>
                <a:latin typeface="Helvetica Neue"/>
                <a:ea typeface="Helvetica Neue"/>
                <a:cs typeface="Helvetica Neue"/>
                <a:sym typeface="Helvetica Neue"/>
              </a:defRPr>
            </a:lvl6pPr>
            <a:lvl7pPr marL="0" marR="0" lvl="6" indent="0" algn="r" rtl="0">
              <a:lnSpc>
                <a:spcPct val="100000"/>
              </a:lnSpc>
              <a:spcBef>
                <a:spcPts val="0"/>
              </a:spcBef>
              <a:spcAft>
                <a:spcPts val="0"/>
              </a:spcAft>
              <a:buNone/>
              <a:defRPr sz="900" b="1" i="0" u="none" strike="noStrike" cap="none">
                <a:solidFill>
                  <a:srgbClr val="595959"/>
                </a:solidFill>
                <a:latin typeface="Helvetica Neue"/>
                <a:ea typeface="Helvetica Neue"/>
                <a:cs typeface="Helvetica Neue"/>
                <a:sym typeface="Helvetica Neue"/>
              </a:defRPr>
            </a:lvl7pPr>
            <a:lvl8pPr marL="0" marR="0" lvl="7" indent="0" algn="r" rtl="0">
              <a:lnSpc>
                <a:spcPct val="100000"/>
              </a:lnSpc>
              <a:spcBef>
                <a:spcPts val="0"/>
              </a:spcBef>
              <a:spcAft>
                <a:spcPts val="0"/>
              </a:spcAft>
              <a:buNone/>
              <a:defRPr sz="900" b="1" i="0" u="none" strike="noStrike" cap="none">
                <a:solidFill>
                  <a:srgbClr val="595959"/>
                </a:solidFill>
                <a:latin typeface="Helvetica Neue"/>
                <a:ea typeface="Helvetica Neue"/>
                <a:cs typeface="Helvetica Neue"/>
                <a:sym typeface="Helvetica Neue"/>
              </a:defRPr>
            </a:lvl8pPr>
            <a:lvl9pPr marL="0" marR="0" lvl="8" indent="0" algn="r" rtl="0">
              <a:lnSpc>
                <a:spcPct val="100000"/>
              </a:lnSpc>
              <a:spcBef>
                <a:spcPts val="0"/>
              </a:spcBef>
              <a:spcAft>
                <a:spcPts val="0"/>
              </a:spcAft>
              <a:buNone/>
              <a:defRPr sz="900" b="1" i="0" u="none" strike="noStrike" cap="none">
                <a:solidFill>
                  <a:srgbClr val="59595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5647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6"/>
          <p:cNvSpPr txBox="1">
            <a:spLocks noGrp="1"/>
          </p:cNvSpPr>
          <p:nvPr>
            <p:ph type="title"/>
          </p:nvPr>
        </p:nvSpPr>
        <p:spPr>
          <a:xfrm>
            <a:off x="720000" y="3674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9" name="Google Shape;79;p6"/>
          <p:cNvSpPr/>
          <p:nvPr/>
        </p:nvSpPr>
        <p:spPr>
          <a:xfrm rot="2169362">
            <a:off x="-775978" y="4846585"/>
            <a:ext cx="2402225" cy="976573"/>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rot="2169371">
            <a:off x="-1129976" y="4726453"/>
            <a:ext cx="2831432" cy="849505"/>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rot="-7200010" flipH="1">
            <a:off x="7377505" y="-398337"/>
            <a:ext cx="2831429" cy="939701"/>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rot="-1992378" flipH="1">
            <a:off x="7649458" y="4551062"/>
            <a:ext cx="2402219"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rot="-1992390" flipH="1">
            <a:off x="7662974" y="4465296"/>
            <a:ext cx="2831436" cy="84950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rot="6183256">
            <a:off x="-1129974" y="-211847"/>
            <a:ext cx="2831427" cy="93970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8314920" y="429926"/>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8775423" y="2694078"/>
            <a:ext cx="150286" cy="117325"/>
          </a:xfrm>
          <a:custGeom>
            <a:avLst/>
            <a:gdLst/>
            <a:ahLst/>
            <a:cxnLst/>
            <a:rect l="l" t="t" r="r" b="b"/>
            <a:pathLst>
              <a:path w="921" h="719" extrusionOk="0">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5436275" y="4791245"/>
            <a:ext cx="197445" cy="197608"/>
          </a:xfrm>
          <a:custGeom>
            <a:avLst/>
            <a:gdLst/>
            <a:ahLst/>
            <a:cxnLst/>
            <a:rect l="l" t="t" r="r" b="b"/>
            <a:pathLst>
              <a:path w="1210" h="1211" extrusionOk="0">
                <a:moveTo>
                  <a:pt x="1210" y="606"/>
                </a:moveTo>
                <a:cubicBezTo>
                  <a:pt x="1210" y="946"/>
                  <a:pt x="945" y="1210"/>
                  <a:pt x="605" y="1210"/>
                </a:cubicBezTo>
                <a:cubicBezTo>
                  <a:pt x="278" y="1210"/>
                  <a:pt x="0" y="946"/>
                  <a:pt x="0" y="606"/>
                </a:cubicBezTo>
                <a:cubicBezTo>
                  <a:pt x="0" y="278"/>
                  <a:pt x="278" y="1"/>
                  <a:pt x="605" y="1"/>
                </a:cubicBezTo>
                <a:cubicBezTo>
                  <a:pt x="945" y="1"/>
                  <a:pt x="1210" y="278"/>
                  <a:pt x="1210" y="6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239363" y="3210454"/>
            <a:ext cx="255046" cy="255210"/>
          </a:xfrm>
          <a:custGeom>
            <a:avLst/>
            <a:gdLst/>
            <a:ahLst/>
            <a:cxnLst/>
            <a:rect l="l" t="t" r="r" b="b"/>
            <a:pathLst>
              <a:path w="1563" h="1564" extrusionOk="0">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1598951" y="429922"/>
            <a:ext cx="80447" cy="82405"/>
          </a:xfrm>
          <a:custGeom>
            <a:avLst/>
            <a:gdLst/>
            <a:ahLst/>
            <a:cxnLst/>
            <a:rect l="l" t="t" r="r" b="b"/>
            <a:pathLst>
              <a:path w="493" h="505" extrusionOk="0">
                <a:moveTo>
                  <a:pt x="253" y="1"/>
                </a:moveTo>
                <a:cubicBezTo>
                  <a:pt x="114" y="1"/>
                  <a:pt x="1" y="114"/>
                  <a:pt x="1" y="253"/>
                </a:cubicBezTo>
                <a:cubicBezTo>
                  <a:pt x="1" y="391"/>
                  <a:pt x="114" y="505"/>
                  <a:pt x="253" y="505"/>
                </a:cubicBezTo>
                <a:cubicBezTo>
                  <a:pt x="392" y="505"/>
                  <a:pt x="492" y="391"/>
                  <a:pt x="492" y="253"/>
                </a:cubicBezTo>
                <a:cubicBezTo>
                  <a:pt x="492" y="114"/>
                  <a:pt x="392"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0"/>
        <p:cNvGrpSpPr/>
        <p:nvPr/>
      </p:nvGrpSpPr>
      <p:grpSpPr>
        <a:xfrm>
          <a:off x="0" y="0"/>
          <a:ext cx="0" cy="0"/>
          <a:chOff x="0" y="0"/>
          <a:chExt cx="0" cy="0"/>
        </a:xfrm>
      </p:grpSpPr>
      <p:sp>
        <p:nvSpPr>
          <p:cNvPr id="91" name="Google Shape;91;p7"/>
          <p:cNvSpPr/>
          <p:nvPr/>
        </p:nvSpPr>
        <p:spPr>
          <a:xfrm>
            <a:off x="-281301" y="268301"/>
            <a:ext cx="2666155" cy="1069537"/>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a:off x="6414223" y="4208993"/>
            <a:ext cx="4019541" cy="120597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4572009" y="120488"/>
            <a:ext cx="218168" cy="218168"/>
          </a:xfrm>
          <a:custGeom>
            <a:avLst/>
            <a:gdLst/>
            <a:ahLst/>
            <a:cxnLst/>
            <a:rect l="l" t="t" r="r" b="b"/>
            <a:pathLst>
              <a:path w="1337" h="1337" extrusionOk="0">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8351956" y="469020"/>
            <a:ext cx="144086" cy="141964"/>
          </a:xfrm>
          <a:custGeom>
            <a:avLst/>
            <a:gdLst/>
            <a:ahLst/>
            <a:cxnLst/>
            <a:rect l="l" t="t" r="r" b="b"/>
            <a:pathLst>
              <a:path w="883" h="870" extrusionOk="0">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a:off x="1010576" y="4137852"/>
            <a:ext cx="255210" cy="255210"/>
          </a:xfrm>
          <a:custGeom>
            <a:avLst/>
            <a:gdLst/>
            <a:ahLst/>
            <a:cxnLst/>
            <a:rect l="l" t="t" r="r" b="b"/>
            <a:pathLst>
              <a:path w="1564" h="1564" extrusionOk="0">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a:off x="8236672" y="2936357"/>
            <a:ext cx="187328" cy="187165"/>
          </a:xfrm>
          <a:custGeom>
            <a:avLst/>
            <a:gdLst/>
            <a:ahLst/>
            <a:cxnLst/>
            <a:rect l="l" t="t" r="r" b="b"/>
            <a:pathLst>
              <a:path w="1148" h="1147" extrusionOk="0">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3618146" y="4745160"/>
            <a:ext cx="94806" cy="81426"/>
          </a:xfrm>
          <a:custGeom>
            <a:avLst/>
            <a:gdLst/>
            <a:ahLst/>
            <a:cxnLst/>
            <a:rect l="l" t="t" r="r" b="b"/>
            <a:pathLst>
              <a:path w="581" h="499" extrusionOk="0">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1010564" y="2043601"/>
            <a:ext cx="82405" cy="82405"/>
          </a:xfrm>
          <a:custGeom>
            <a:avLst/>
            <a:gdLst/>
            <a:ahLst/>
            <a:cxnLst/>
            <a:rect l="l" t="t" r="r" b="b"/>
            <a:pathLst>
              <a:path w="505" h="505" extrusionOk="0">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txBox="1">
            <a:spLocks noGrp="1"/>
          </p:cNvSpPr>
          <p:nvPr>
            <p:ph type="title"/>
          </p:nvPr>
        </p:nvSpPr>
        <p:spPr>
          <a:xfrm>
            <a:off x="720000" y="1779655"/>
            <a:ext cx="3465000" cy="4848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00" name="Google Shape;100;p7"/>
          <p:cNvSpPr txBox="1">
            <a:spLocks noGrp="1"/>
          </p:cNvSpPr>
          <p:nvPr>
            <p:ph type="body" idx="1"/>
          </p:nvPr>
        </p:nvSpPr>
        <p:spPr>
          <a:xfrm>
            <a:off x="1049025" y="2337350"/>
            <a:ext cx="2806800" cy="1017600"/>
          </a:xfrm>
          <a:prstGeom prst="rect">
            <a:avLst/>
          </a:prstGeom>
        </p:spPr>
        <p:txBody>
          <a:bodyPr spcFirstLastPara="1" wrap="square" lIns="91425" tIns="91425" rIns="91425" bIns="91425" anchor="t" anchorCtr="0">
            <a:noAutofit/>
          </a:bodyPr>
          <a:lstStyle>
            <a:lvl1pPr marL="457200" lvl="0" indent="-304800" algn="ctr">
              <a:lnSpc>
                <a:spcPct val="100000"/>
              </a:lnSpc>
              <a:spcBef>
                <a:spcPts val="0"/>
              </a:spcBef>
              <a:spcAft>
                <a:spcPts val="0"/>
              </a:spcAft>
              <a:buSzPts val="1200"/>
              <a:buChar char="●"/>
              <a:defRPr sz="1400">
                <a:solidFill>
                  <a:schemeClr val="dk1"/>
                </a:solidFill>
              </a:defRPr>
            </a:lvl1pPr>
            <a:lvl2pPr marL="914400" lvl="1" indent="-304800">
              <a:spcBef>
                <a:spcPts val="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1"/>
        <p:cNvGrpSpPr/>
        <p:nvPr/>
      </p:nvGrpSpPr>
      <p:grpSpPr>
        <a:xfrm>
          <a:off x="0" y="0"/>
          <a:ext cx="0" cy="0"/>
          <a:chOff x="0" y="0"/>
          <a:chExt cx="0" cy="0"/>
        </a:xfrm>
      </p:grpSpPr>
      <p:sp>
        <p:nvSpPr>
          <p:cNvPr id="102" name="Google Shape;102;p8"/>
          <p:cNvSpPr txBox="1">
            <a:spLocks noGrp="1"/>
          </p:cNvSpPr>
          <p:nvPr>
            <p:ph type="title"/>
          </p:nvPr>
        </p:nvSpPr>
        <p:spPr>
          <a:xfrm>
            <a:off x="1906350" y="1400850"/>
            <a:ext cx="5331300" cy="23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3" name="Google Shape;103;p8"/>
          <p:cNvSpPr/>
          <p:nvPr/>
        </p:nvSpPr>
        <p:spPr>
          <a:xfrm>
            <a:off x="-1" y="97289"/>
            <a:ext cx="2666155" cy="1069537"/>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8"/>
          <p:cNvSpPr/>
          <p:nvPr/>
        </p:nvSpPr>
        <p:spPr>
          <a:xfrm>
            <a:off x="6113173" y="3950468"/>
            <a:ext cx="4019541" cy="120597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a:off x="7766909" y="1400838"/>
            <a:ext cx="218168" cy="218168"/>
          </a:xfrm>
          <a:custGeom>
            <a:avLst/>
            <a:gdLst/>
            <a:ahLst/>
            <a:cxnLst/>
            <a:rect l="l" t="t" r="r" b="b"/>
            <a:pathLst>
              <a:path w="1337" h="1337" extrusionOk="0">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p:nvPr/>
        </p:nvSpPr>
        <p:spPr>
          <a:xfrm>
            <a:off x="8351956" y="469020"/>
            <a:ext cx="144086" cy="141964"/>
          </a:xfrm>
          <a:custGeom>
            <a:avLst/>
            <a:gdLst/>
            <a:ahLst/>
            <a:cxnLst/>
            <a:rect l="l" t="t" r="r" b="b"/>
            <a:pathLst>
              <a:path w="883" h="870" extrusionOk="0">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8"/>
          <p:cNvSpPr/>
          <p:nvPr/>
        </p:nvSpPr>
        <p:spPr>
          <a:xfrm>
            <a:off x="1010576" y="4137852"/>
            <a:ext cx="255210" cy="255210"/>
          </a:xfrm>
          <a:custGeom>
            <a:avLst/>
            <a:gdLst/>
            <a:ahLst/>
            <a:cxnLst/>
            <a:rect l="l" t="t" r="r" b="b"/>
            <a:pathLst>
              <a:path w="1564" h="1564" extrusionOk="0">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a:off x="8236672" y="2936357"/>
            <a:ext cx="187328" cy="187165"/>
          </a:xfrm>
          <a:custGeom>
            <a:avLst/>
            <a:gdLst/>
            <a:ahLst/>
            <a:cxnLst/>
            <a:rect l="l" t="t" r="r" b="b"/>
            <a:pathLst>
              <a:path w="1148" h="1147" extrusionOk="0">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a:off x="3618146" y="4745160"/>
            <a:ext cx="94806" cy="81426"/>
          </a:xfrm>
          <a:custGeom>
            <a:avLst/>
            <a:gdLst/>
            <a:ahLst/>
            <a:cxnLst/>
            <a:rect l="l" t="t" r="r" b="b"/>
            <a:pathLst>
              <a:path w="581" h="499" extrusionOk="0">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a:off x="1010564" y="2043601"/>
            <a:ext cx="82405" cy="82405"/>
          </a:xfrm>
          <a:custGeom>
            <a:avLst/>
            <a:gdLst/>
            <a:ahLst/>
            <a:cxnLst/>
            <a:rect l="l" t="t" r="r" b="b"/>
            <a:pathLst>
              <a:path w="505" h="505" extrusionOk="0">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3"/>
        <p:cNvGrpSpPr/>
        <p:nvPr/>
      </p:nvGrpSpPr>
      <p:grpSpPr>
        <a:xfrm>
          <a:off x="0" y="0"/>
          <a:ext cx="0" cy="0"/>
          <a:chOff x="0" y="0"/>
          <a:chExt cx="0" cy="0"/>
        </a:xfrm>
      </p:grpSpPr>
      <p:sp>
        <p:nvSpPr>
          <p:cNvPr id="124" name="Google Shape;124;p10"/>
          <p:cNvSpPr txBox="1">
            <a:spLocks noGrp="1"/>
          </p:cNvSpPr>
          <p:nvPr>
            <p:ph type="title"/>
          </p:nvPr>
        </p:nvSpPr>
        <p:spPr>
          <a:xfrm>
            <a:off x="975525" y="592200"/>
            <a:ext cx="2628300" cy="1677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125"/>
        <p:cNvGrpSpPr/>
        <p:nvPr/>
      </p:nvGrpSpPr>
      <p:grpSpPr>
        <a:xfrm>
          <a:off x="0" y="0"/>
          <a:ext cx="0" cy="0"/>
          <a:chOff x="0" y="0"/>
          <a:chExt cx="0" cy="0"/>
        </a:xfrm>
      </p:grpSpPr>
      <p:sp>
        <p:nvSpPr>
          <p:cNvPr id="126" name="Google Shape;126;p11"/>
          <p:cNvSpPr txBox="1">
            <a:spLocks noGrp="1"/>
          </p:cNvSpPr>
          <p:nvPr>
            <p:ph type="title" hasCustomPrompt="1"/>
          </p:nvPr>
        </p:nvSpPr>
        <p:spPr>
          <a:xfrm>
            <a:off x="311700" y="1299378"/>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solidFill>
                  <a:schemeClr val="l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7" name="Google Shape;127;p11"/>
          <p:cNvSpPr txBox="1">
            <a:spLocks noGrp="1"/>
          </p:cNvSpPr>
          <p:nvPr>
            <p:ph type="subTitle" idx="1"/>
          </p:nvPr>
        </p:nvSpPr>
        <p:spPr>
          <a:xfrm>
            <a:off x="721516" y="2988497"/>
            <a:ext cx="7701600" cy="46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solidFill>
                  <a:schemeClr val="lt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1pPr>
            <a:lvl2pPr lvl="1">
              <a:spcBef>
                <a:spcPts val="0"/>
              </a:spcBef>
              <a:spcAft>
                <a:spcPts val="0"/>
              </a:spcAft>
              <a:buClr>
                <a:srgbClr val="4166B7"/>
              </a:buClr>
              <a:buSzPts val="2800"/>
              <a:buFont typeface="Fredoka One"/>
              <a:buNone/>
              <a:defRPr sz="2800">
                <a:solidFill>
                  <a:srgbClr val="4166B7"/>
                </a:solidFill>
                <a:latin typeface="Fredoka One"/>
                <a:ea typeface="Fredoka One"/>
                <a:cs typeface="Fredoka One"/>
                <a:sym typeface="Fredoka One"/>
              </a:defRPr>
            </a:lvl2pPr>
            <a:lvl3pPr lvl="2">
              <a:spcBef>
                <a:spcPts val="0"/>
              </a:spcBef>
              <a:spcAft>
                <a:spcPts val="0"/>
              </a:spcAft>
              <a:buClr>
                <a:srgbClr val="4166B7"/>
              </a:buClr>
              <a:buSzPts val="2800"/>
              <a:buFont typeface="Fredoka One"/>
              <a:buNone/>
              <a:defRPr sz="2800">
                <a:solidFill>
                  <a:srgbClr val="4166B7"/>
                </a:solidFill>
                <a:latin typeface="Fredoka One"/>
                <a:ea typeface="Fredoka One"/>
                <a:cs typeface="Fredoka One"/>
                <a:sym typeface="Fredoka One"/>
              </a:defRPr>
            </a:lvl3pPr>
            <a:lvl4pPr lvl="3">
              <a:spcBef>
                <a:spcPts val="0"/>
              </a:spcBef>
              <a:spcAft>
                <a:spcPts val="0"/>
              </a:spcAft>
              <a:buClr>
                <a:srgbClr val="4166B7"/>
              </a:buClr>
              <a:buSzPts val="2800"/>
              <a:buFont typeface="Fredoka One"/>
              <a:buNone/>
              <a:defRPr sz="2800">
                <a:solidFill>
                  <a:srgbClr val="4166B7"/>
                </a:solidFill>
                <a:latin typeface="Fredoka One"/>
                <a:ea typeface="Fredoka One"/>
                <a:cs typeface="Fredoka One"/>
                <a:sym typeface="Fredoka One"/>
              </a:defRPr>
            </a:lvl4pPr>
            <a:lvl5pPr lvl="4">
              <a:spcBef>
                <a:spcPts val="0"/>
              </a:spcBef>
              <a:spcAft>
                <a:spcPts val="0"/>
              </a:spcAft>
              <a:buClr>
                <a:srgbClr val="4166B7"/>
              </a:buClr>
              <a:buSzPts val="2800"/>
              <a:buFont typeface="Fredoka One"/>
              <a:buNone/>
              <a:defRPr sz="2800">
                <a:solidFill>
                  <a:srgbClr val="4166B7"/>
                </a:solidFill>
                <a:latin typeface="Fredoka One"/>
                <a:ea typeface="Fredoka One"/>
                <a:cs typeface="Fredoka One"/>
                <a:sym typeface="Fredoka One"/>
              </a:defRPr>
            </a:lvl5pPr>
            <a:lvl6pPr lvl="5">
              <a:spcBef>
                <a:spcPts val="0"/>
              </a:spcBef>
              <a:spcAft>
                <a:spcPts val="0"/>
              </a:spcAft>
              <a:buClr>
                <a:srgbClr val="4166B7"/>
              </a:buClr>
              <a:buSzPts val="2800"/>
              <a:buFont typeface="Fredoka One"/>
              <a:buNone/>
              <a:defRPr sz="2800">
                <a:solidFill>
                  <a:srgbClr val="4166B7"/>
                </a:solidFill>
                <a:latin typeface="Fredoka One"/>
                <a:ea typeface="Fredoka One"/>
                <a:cs typeface="Fredoka One"/>
                <a:sym typeface="Fredoka One"/>
              </a:defRPr>
            </a:lvl6pPr>
            <a:lvl7pPr lvl="6">
              <a:spcBef>
                <a:spcPts val="0"/>
              </a:spcBef>
              <a:spcAft>
                <a:spcPts val="0"/>
              </a:spcAft>
              <a:buClr>
                <a:srgbClr val="4166B7"/>
              </a:buClr>
              <a:buSzPts val="2800"/>
              <a:buFont typeface="Fredoka One"/>
              <a:buNone/>
              <a:defRPr sz="2800">
                <a:solidFill>
                  <a:srgbClr val="4166B7"/>
                </a:solidFill>
                <a:latin typeface="Fredoka One"/>
                <a:ea typeface="Fredoka One"/>
                <a:cs typeface="Fredoka One"/>
                <a:sym typeface="Fredoka One"/>
              </a:defRPr>
            </a:lvl7pPr>
            <a:lvl8pPr lvl="7">
              <a:spcBef>
                <a:spcPts val="0"/>
              </a:spcBef>
              <a:spcAft>
                <a:spcPts val="0"/>
              </a:spcAft>
              <a:buClr>
                <a:srgbClr val="4166B7"/>
              </a:buClr>
              <a:buSzPts val="2800"/>
              <a:buFont typeface="Fredoka One"/>
              <a:buNone/>
              <a:defRPr sz="2800">
                <a:solidFill>
                  <a:srgbClr val="4166B7"/>
                </a:solidFill>
                <a:latin typeface="Fredoka One"/>
                <a:ea typeface="Fredoka One"/>
                <a:cs typeface="Fredoka One"/>
                <a:sym typeface="Fredoka One"/>
              </a:defRPr>
            </a:lvl8pPr>
            <a:lvl9pPr lvl="8">
              <a:spcBef>
                <a:spcPts val="0"/>
              </a:spcBef>
              <a:spcAft>
                <a:spcPts val="0"/>
              </a:spcAft>
              <a:buClr>
                <a:srgbClr val="4166B7"/>
              </a:buClr>
              <a:buSzPts val="2800"/>
              <a:buFont typeface="Fredoka One"/>
              <a:buNone/>
              <a:defRPr sz="2800">
                <a:solidFill>
                  <a:srgbClr val="4166B7"/>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60" r:id="rId10"/>
    <p:sldLayoutId id="2147483662" r:id="rId11"/>
    <p:sldLayoutId id="2147483663"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8" r:id="rId24"/>
    <p:sldLayoutId id="2147483680" r:id="rId25"/>
    <p:sldLayoutId id="2147483681" r:id="rId26"/>
    <p:sldLayoutId id="2147483682" r:id="rId27"/>
    <p:sldLayoutId id="2147483683" r:id="rId28"/>
    <p:sldLayoutId id="2147483684" r:id="rId29"/>
    <p:sldLayoutId id="214748368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5"/>
        <p:cNvGrpSpPr/>
        <p:nvPr/>
      </p:nvGrpSpPr>
      <p:grpSpPr>
        <a:xfrm>
          <a:off x="0" y="0"/>
          <a:ext cx="0" cy="0"/>
          <a:chOff x="0" y="0"/>
          <a:chExt cx="0" cy="0"/>
        </a:xfrm>
      </p:grpSpPr>
      <p:sp>
        <p:nvSpPr>
          <p:cNvPr id="536" name="Google Shape;536;p41"/>
          <p:cNvSpPr/>
          <p:nvPr/>
        </p:nvSpPr>
        <p:spPr>
          <a:xfrm rot="10800000" flipH="1">
            <a:off x="7773825" y="4602892"/>
            <a:ext cx="643200" cy="41400"/>
          </a:xfrm>
          <a:prstGeom prst="ellipse">
            <a:avLst/>
          </a:prstGeom>
          <a:solidFill>
            <a:srgbClr val="000000">
              <a:alpha val="3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1"/>
          <p:cNvSpPr/>
          <p:nvPr/>
        </p:nvSpPr>
        <p:spPr>
          <a:xfrm>
            <a:off x="5654700" y="4542750"/>
            <a:ext cx="757200" cy="97800"/>
          </a:xfrm>
          <a:prstGeom prst="ellipse">
            <a:avLst/>
          </a:prstGeom>
          <a:solidFill>
            <a:srgbClr val="000000">
              <a:alpha val="3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1"/>
          <p:cNvSpPr txBox="1">
            <a:spLocks noGrp="1"/>
          </p:cNvSpPr>
          <p:nvPr>
            <p:ph type="ctrTitle"/>
          </p:nvPr>
        </p:nvSpPr>
        <p:spPr>
          <a:xfrm>
            <a:off x="810350" y="540000"/>
            <a:ext cx="4016400" cy="310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solidFill>
                  <a:schemeClr val="accent1"/>
                </a:solidFill>
              </a:rPr>
              <a:t>College Planning</a:t>
            </a:r>
            <a:br>
              <a:rPr lang="en-US" dirty="0">
                <a:solidFill>
                  <a:schemeClr val="accent1"/>
                </a:solidFill>
              </a:rPr>
            </a:br>
            <a:endParaRPr dirty="0">
              <a:solidFill>
                <a:schemeClr val="accent1"/>
              </a:solidFill>
            </a:endParaRPr>
          </a:p>
        </p:txBody>
      </p:sp>
      <p:sp>
        <p:nvSpPr>
          <p:cNvPr id="539" name="Google Shape;539;p41"/>
          <p:cNvSpPr txBox="1">
            <a:spLocks noGrp="1"/>
          </p:cNvSpPr>
          <p:nvPr>
            <p:ph type="subTitle" idx="1"/>
          </p:nvPr>
        </p:nvSpPr>
        <p:spPr>
          <a:xfrm>
            <a:off x="810350" y="3643500"/>
            <a:ext cx="3934200" cy="117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November 9, 2021</a:t>
            </a:r>
            <a:endParaRPr dirty="0"/>
          </a:p>
        </p:txBody>
      </p:sp>
      <p:sp>
        <p:nvSpPr>
          <p:cNvPr id="540" name="Google Shape;540;p41"/>
          <p:cNvSpPr/>
          <p:nvPr/>
        </p:nvSpPr>
        <p:spPr>
          <a:xfrm>
            <a:off x="6737400" y="4549297"/>
            <a:ext cx="757200" cy="97800"/>
          </a:xfrm>
          <a:prstGeom prst="ellipse">
            <a:avLst/>
          </a:prstGeom>
          <a:solidFill>
            <a:srgbClr val="000000">
              <a:alpha val="3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1"/>
          <p:cNvSpPr/>
          <p:nvPr/>
        </p:nvSpPr>
        <p:spPr>
          <a:xfrm flipH="1">
            <a:off x="4969400" y="1219350"/>
            <a:ext cx="709800" cy="696600"/>
          </a:xfrm>
          <a:prstGeom prst="wedgeEllipseCallout">
            <a:avLst>
              <a:gd name="adj1" fmla="val -40575"/>
              <a:gd name="adj2" fmla="val 86459"/>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1"/>
          <p:cNvSpPr/>
          <p:nvPr/>
        </p:nvSpPr>
        <p:spPr>
          <a:xfrm flipH="1">
            <a:off x="6330175" y="969950"/>
            <a:ext cx="709800" cy="696600"/>
          </a:xfrm>
          <a:prstGeom prst="wedgeEllipseCallout">
            <a:avLst>
              <a:gd name="adj1" fmla="val -9397"/>
              <a:gd name="adj2" fmla="val 9341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1"/>
          <p:cNvSpPr/>
          <p:nvPr/>
        </p:nvSpPr>
        <p:spPr>
          <a:xfrm flipH="1">
            <a:off x="7878450" y="1219350"/>
            <a:ext cx="709800" cy="696600"/>
          </a:xfrm>
          <a:prstGeom prst="wedgeEllipseCallout">
            <a:avLst>
              <a:gd name="adj1" fmla="val 11979"/>
              <a:gd name="adj2" fmla="val 8380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1"/>
          <p:cNvSpPr/>
          <p:nvPr/>
        </p:nvSpPr>
        <p:spPr>
          <a:xfrm>
            <a:off x="5104365" y="1346095"/>
            <a:ext cx="439875" cy="443097"/>
          </a:xfrm>
          <a:custGeom>
            <a:avLst/>
            <a:gdLst/>
            <a:ahLst/>
            <a:cxnLst/>
            <a:rect l="l" t="t" r="r" b="b"/>
            <a:pathLst>
              <a:path w="2731" h="2751" extrusionOk="0">
                <a:moveTo>
                  <a:pt x="1356" y="359"/>
                </a:moveTo>
                <a:cubicBezTo>
                  <a:pt x="1430" y="359"/>
                  <a:pt x="1506" y="367"/>
                  <a:pt x="1583" y="384"/>
                </a:cubicBezTo>
                <a:cubicBezTo>
                  <a:pt x="2126" y="502"/>
                  <a:pt x="2474" y="1040"/>
                  <a:pt x="2351" y="1583"/>
                </a:cubicBezTo>
                <a:cubicBezTo>
                  <a:pt x="2241" y="2095"/>
                  <a:pt x="1804" y="2378"/>
                  <a:pt x="1362" y="2378"/>
                </a:cubicBezTo>
                <a:cubicBezTo>
                  <a:pt x="1043" y="2378"/>
                  <a:pt x="721" y="2231"/>
                  <a:pt x="518" y="1916"/>
                </a:cubicBezTo>
                <a:cubicBezTo>
                  <a:pt x="79" y="1225"/>
                  <a:pt x="598" y="359"/>
                  <a:pt x="1356" y="359"/>
                </a:cubicBezTo>
                <a:close/>
                <a:moveTo>
                  <a:pt x="1347" y="0"/>
                </a:moveTo>
                <a:cubicBezTo>
                  <a:pt x="1281" y="0"/>
                  <a:pt x="1219" y="5"/>
                  <a:pt x="1153" y="16"/>
                </a:cubicBezTo>
                <a:lnTo>
                  <a:pt x="1142" y="159"/>
                </a:lnTo>
                <a:cubicBezTo>
                  <a:pt x="1101" y="169"/>
                  <a:pt x="1060" y="179"/>
                  <a:pt x="1014" y="195"/>
                </a:cubicBezTo>
                <a:lnTo>
                  <a:pt x="943" y="67"/>
                </a:lnTo>
                <a:cubicBezTo>
                  <a:pt x="881" y="87"/>
                  <a:pt x="820" y="113"/>
                  <a:pt x="763" y="144"/>
                </a:cubicBezTo>
                <a:lnTo>
                  <a:pt x="799" y="282"/>
                </a:lnTo>
                <a:cubicBezTo>
                  <a:pt x="758" y="302"/>
                  <a:pt x="722" y="328"/>
                  <a:pt x="687" y="354"/>
                </a:cubicBezTo>
                <a:lnTo>
                  <a:pt x="574" y="256"/>
                </a:lnTo>
                <a:cubicBezTo>
                  <a:pt x="523" y="292"/>
                  <a:pt x="472" y="333"/>
                  <a:pt x="420" y="384"/>
                </a:cubicBezTo>
                <a:lnTo>
                  <a:pt x="497" y="507"/>
                </a:lnTo>
                <a:cubicBezTo>
                  <a:pt x="466" y="538"/>
                  <a:pt x="436" y="569"/>
                  <a:pt x="410" y="605"/>
                </a:cubicBezTo>
                <a:lnTo>
                  <a:pt x="282" y="538"/>
                </a:lnTo>
                <a:cubicBezTo>
                  <a:pt x="241" y="589"/>
                  <a:pt x="205" y="646"/>
                  <a:pt x="175" y="702"/>
                </a:cubicBezTo>
                <a:lnTo>
                  <a:pt x="282" y="799"/>
                </a:lnTo>
                <a:cubicBezTo>
                  <a:pt x="262" y="840"/>
                  <a:pt x="241" y="876"/>
                  <a:pt x="226" y="917"/>
                </a:cubicBezTo>
                <a:lnTo>
                  <a:pt x="87" y="896"/>
                </a:lnTo>
                <a:cubicBezTo>
                  <a:pt x="62" y="958"/>
                  <a:pt x="46" y="1019"/>
                  <a:pt x="31" y="1081"/>
                </a:cubicBezTo>
                <a:lnTo>
                  <a:pt x="31" y="1086"/>
                </a:lnTo>
                <a:lnTo>
                  <a:pt x="164" y="1153"/>
                </a:lnTo>
                <a:cubicBezTo>
                  <a:pt x="154" y="1193"/>
                  <a:pt x="149" y="1234"/>
                  <a:pt x="144" y="1281"/>
                </a:cubicBezTo>
                <a:lnTo>
                  <a:pt x="6" y="1301"/>
                </a:lnTo>
                <a:cubicBezTo>
                  <a:pt x="0" y="1368"/>
                  <a:pt x="0" y="1434"/>
                  <a:pt x="6" y="1501"/>
                </a:cubicBezTo>
                <a:lnTo>
                  <a:pt x="149" y="1521"/>
                </a:lnTo>
                <a:cubicBezTo>
                  <a:pt x="154" y="1562"/>
                  <a:pt x="164" y="1603"/>
                  <a:pt x="169" y="1644"/>
                </a:cubicBezTo>
                <a:lnTo>
                  <a:pt x="41" y="1706"/>
                </a:lnTo>
                <a:cubicBezTo>
                  <a:pt x="62" y="1772"/>
                  <a:pt x="82" y="1839"/>
                  <a:pt x="108" y="1900"/>
                </a:cubicBezTo>
                <a:lnTo>
                  <a:pt x="251" y="1875"/>
                </a:lnTo>
                <a:cubicBezTo>
                  <a:pt x="267" y="1916"/>
                  <a:pt x="287" y="1951"/>
                  <a:pt x="303" y="1987"/>
                </a:cubicBezTo>
                <a:lnTo>
                  <a:pt x="200" y="2085"/>
                </a:lnTo>
                <a:cubicBezTo>
                  <a:pt x="236" y="2141"/>
                  <a:pt x="272" y="2197"/>
                  <a:pt x="318" y="2248"/>
                </a:cubicBezTo>
                <a:lnTo>
                  <a:pt x="446" y="2182"/>
                </a:lnTo>
                <a:cubicBezTo>
                  <a:pt x="472" y="2213"/>
                  <a:pt x="497" y="2243"/>
                  <a:pt x="528" y="2274"/>
                </a:cubicBezTo>
                <a:lnTo>
                  <a:pt x="456" y="2402"/>
                </a:lnTo>
                <a:cubicBezTo>
                  <a:pt x="507" y="2443"/>
                  <a:pt x="559" y="2484"/>
                  <a:pt x="615" y="2525"/>
                </a:cubicBezTo>
                <a:lnTo>
                  <a:pt x="722" y="2423"/>
                </a:lnTo>
                <a:cubicBezTo>
                  <a:pt x="753" y="2443"/>
                  <a:pt x="789" y="2464"/>
                  <a:pt x="825" y="2484"/>
                </a:cubicBezTo>
                <a:lnTo>
                  <a:pt x="794" y="2622"/>
                </a:lnTo>
                <a:cubicBezTo>
                  <a:pt x="856" y="2653"/>
                  <a:pt x="917" y="2674"/>
                  <a:pt x="984" y="2694"/>
                </a:cubicBezTo>
                <a:lnTo>
                  <a:pt x="1055" y="2566"/>
                </a:lnTo>
                <a:cubicBezTo>
                  <a:pt x="1076" y="2571"/>
                  <a:pt x="1091" y="2576"/>
                  <a:pt x="1112" y="2581"/>
                </a:cubicBezTo>
                <a:cubicBezTo>
                  <a:pt x="1132" y="2586"/>
                  <a:pt x="1153" y="2586"/>
                  <a:pt x="1173" y="2592"/>
                </a:cubicBezTo>
                <a:lnTo>
                  <a:pt x="1183" y="2735"/>
                </a:lnTo>
                <a:cubicBezTo>
                  <a:pt x="1250" y="2745"/>
                  <a:pt x="1317" y="2750"/>
                  <a:pt x="1383" y="2750"/>
                </a:cubicBezTo>
                <a:lnTo>
                  <a:pt x="1414" y="2607"/>
                </a:lnTo>
                <a:cubicBezTo>
                  <a:pt x="1455" y="2607"/>
                  <a:pt x="1496" y="2602"/>
                  <a:pt x="1537" y="2597"/>
                </a:cubicBezTo>
                <a:lnTo>
                  <a:pt x="1588" y="2730"/>
                </a:lnTo>
                <a:cubicBezTo>
                  <a:pt x="1655" y="2720"/>
                  <a:pt x="1721" y="2704"/>
                  <a:pt x="1783" y="2684"/>
                </a:cubicBezTo>
                <a:lnTo>
                  <a:pt x="1772" y="2540"/>
                </a:lnTo>
                <a:cubicBezTo>
                  <a:pt x="1808" y="2530"/>
                  <a:pt x="1849" y="2515"/>
                  <a:pt x="1885" y="2499"/>
                </a:cubicBezTo>
                <a:lnTo>
                  <a:pt x="1977" y="2607"/>
                </a:lnTo>
                <a:cubicBezTo>
                  <a:pt x="2034" y="2581"/>
                  <a:pt x="2095" y="2546"/>
                  <a:pt x="2151" y="2510"/>
                </a:cubicBezTo>
                <a:lnTo>
                  <a:pt x="2090" y="2366"/>
                </a:lnTo>
                <a:cubicBezTo>
                  <a:pt x="2121" y="2341"/>
                  <a:pt x="2151" y="2315"/>
                  <a:pt x="2182" y="2289"/>
                </a:cubicBezTo>
                <a:lnTo>
                  <a:pt x="2305" y="2371"/>
                </a:lnTo>
                <a:cubicBezTo>
                  <a:pt x="2351" y="2325"/>
                  <a:pt x="2397" y="2274"/>
                  <a:pt x="2438" y="2223"/>
                </a:cubicBezTo>
                <a:lnTo>
                  <a:pt x="2351" y="2110"/>
                </a:lnTo>
                <a:cubicBezTo>
                  <a:pt x="2372" y="2079"/>
                  <a:pt x="2397" y="2049"/>
                  <a:pt x="2418" y="2008"/>
                </a:cubicBezTo>
                <a:lnTo>
                  <a:pt x="2556" y="2049"/>
                </a:lnTo>
                <a:cubicBezTo>
                  <a:pt x="2592" y="1992"/>
                  <a:pt x="2617" y="1931"/>
                  <a:pt x="2643" y="1870"/>
                </a:cubicBezTo>
                <a:lnTo>
                  <a:pt x="2525" y="1793"/>
                </a:lnTo>
                <a:cubicBezTo>
                  <a:pt x="2535" y="1752"/>
                  <a:pt x="2551" y="1711"/>
                  <a:pt x="2561" y="1670"/>
                </a:cubicBezTo>
                <a:lnTo>
                  <a:pt x="2704" y="1670"/>
                </a:lnTo>
                <a:lnTo>
                  <a:pt x="2704" y="1660"/>
                </a:lnTo>
                <a:cubicBezTo>
                  <a:pt x="2720" y="1598"/>
                  <a:pt x="2725" y="1537"/>
                  <a:pt x="2730" y="1475"/>
                </a:cubicBezTo>
                <a:lnTo>
                  <a:pt x="2592" y="1434"/>
                </a:lnTo>
                <a:cubicBezTo>
                  <a:pt x="2597" y="1388"/>
                  <a:pt x="2597" y="1347"/>
                  <a:pt x="2592" y="1306"/>
                </a:cubicBezTo>
                <a:lnTo>
                  <a:pt x="2730" y="1260"/>
                </a:lnTo>
                <a:cubicBezTo>
                  <a:pt x="2725" y="1193"/>
                  <a:pt x="2715" y="1132"/>
                  <a:pt x="2699" y="1065"/>
                </a:cubicBezTo>
                <a:lnTo>
                  <a:pt x="2556" y="1065"/>
                </a:lnTo>
                <a:cubicBezTo>
                  <a:pt x="2546" y="1024"/>
                  <a:pt x="2535" y="984"/>
                  <a:pt x="2520" y="943"/>
                </a:cubicBezTo>
                <a:lnTo>
                  <a:pt x="2638" y="861"/>
                </a:lnTo>
                <a:cubicBezTo>
                  <a:pt x="2612" y="799"/>
                  <a:pt x="2587" y="738"/>
                  <a:pt x="2551" y="681"/>
                </a:cubicBezTo>
                <a:lnTo>
                  <a:pt x="2413" y="727"/>
                </a:lnTo>
                <a:cubicBezTo>
                  <a:pt x="2392" y="692"/>
                  <a:pt x="2366" y="656"/>
                  <a:pt x="2341" y="620"/>
                </a:cubicBezTo>
                <a:lnTo>
                  <a:pt x="2428" y="507"/>
                </a:lnTo>
                <a:cubicBezTo>
                  <a:pt x="2387" y="456"/>
                  <a:pt x="2341" y="405"/>
                  <a:pt x="2295" y="364"/>
                </a:cubicBezTo>
                <a:lnTo>
                  <a:pt x="2182" y="446"/>
                </a:lnTo>
                <a:cubicBezTo>
                  <a:pt x="2146" y="415"/>
                  <a:pt x="2110" y="389"/>
                  <a:pt x="2075" y="364"/>
                </a:cubicBezTo>
                <a:lnTo>
                  <a:pt x="2126" y="231"/>
                </a:lnTo>
                <a:cubicBezTo>
                  <a:pt x="2075" y="195"/>
                  <a:pt x="2013" y="159"/>
                  <a:pt x="1957" y="133"/>
                </a:cubicBezTo>
                <a:lnTo>
                  <a:pt x="1870" y="246"/>
                </a:lnTo>
                <a:cubicBezTo>
                  <a:pt x="1829" y="231"/>
                  <a:pt x="1788" y="210"/>
                  <a:pt x="1742" y="200"/>
                </a:cubicBezTo>
                <a:lnTo>
                  <a:pt x="1752" y="57"/>
                </a:lnTo>
                <a:cubicBezTo>
                  <a:pt x="1721" y="46"/>
                  <a:pt x="1690" y="36"/>
                  <a:pt x="1660" y="31"/>
                </a:cubicBezTo>
                <a:cubicBezTo>
                  <a:pt x="1629" y="26"/>
                  <a:pt x="1593" y="21"/>
                  <a:pt x="1562" y="16"/>
                </a:cubicBezTo>
                <a:lnTo>
                  <a:pt x="1511" y="149"/>
                </a:lnTo>
                <a:cubicBezTo>
                  <a:pt x="1465" y="144"/>
                  <a:pt x="1424" y="138"/>
                  <a:pt x="1378" y="138"/>
                </a:cubicBezTo>
                <a:lnTo>
                  <a:pt x="13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1"/>
          <p:cNvSpPr/>
          <p:nvPr/>
        </p:nvSpPr>
        <p:spPr>
          <a:xfrm>
            <a:off x="5166376" y="1442897"/>
            <a:ext cx="293626" cy="247883"/>
          </a:xfrm>
          <a:custGeom>
            <a:avLst/>
            <a:gdLst/>
            <a:ahLst/>
            <a:cxnLst/>
            <a:rect l="l" t="t" r="r" b="b"/>
            <a:pathLst>
              <a:path w="1823" h="1539" extrusionOk="0">
                <a:moveTo>
                  <a:pt x="983" y="368"/>
                </a:moveTo>
                <a:cubicBezTo>
                  <a:pt x="1219" y="368"/>
                  <a:pt x="1431" y="587"/>
                  <a:pt x="1372" y="854"/>
                </a:cubicBezTo>
                <a:cubicBezTo>
                  <a:pt x="1332" y="1041"/>
                  <a:pt x="1168" y="1170"/>
                  <a:pt x="984" y="1170"/>
                </a:cubicBezTo>
                <a:cubicBezTo>
                  <a:pt x="957" y="1170"/>
                  <a:pt x="929" y="1167"/>
                  <a:pt x="901" y="1161"/>
                </a:cubicBezTo>
                <a:cubicBezTo>
                  <a:pt x="553" y="1084"/>
                  <a:pt x="471" y="628"/>
                  <a:pt x="768" y="434"/>
                </a:cubicBezTo>
                <a:cubicBezTo>
                  <a:pt x="837" y="388"/>
                  <a:pt x="911" y="368"/>
                  <a:pt x="983" y="368"/>
                </a:cubicBezTo>
                <a:close/>
                <a:moveTo>
                  <a:pt x="977" y="1"/>
                </a:moveTo>
                <a:cubicBezTo>
                  <a:pt x="395" y="1"/>
                  <a:pt x="1" y="658"/>
                  <a:pt x="337" y="1187"/>
                </a:cubicBezTo>
                <a:cubicBezTo>
                  <a:pt x="492" y="1427"/>
                  <a:pt x="736" y="1538"/>
                  <a:pt x="978" y="1538"/>
                </a:cubicBezTo>
                <a:cubicBezTo>
                  <a:pt x="1315" y="1538"/>
                  <a:pt x="1649" y="1323"/>
                  <a:pt x="1736" y="936"/>
                </a:cubicBezTo>
                <a:cubicBezTo>
                  <a:pt x="1823" y="516"/>
                  <a:pt x="1561" y="106"/>
                  <a:pt x="1147" y="19"/>
                </a:cubicBezTo>
                <a:cubicBezTo>
                  <a:pt x="1089" y="7"/>
                  <a:pt x="1032" y="1"/>
                  <a:pt x="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1"/>
          <p:cNvSpPr/>
          <p:nvPr/>
        </p:nvSpPr>
        <p:spPr>
          <a:xfrm flipH="1">
            <a:off x="8086552" y="1420037"/>
            <a:ext cx="293598" cy="293598"/>
          </a:xfrm>
          <a:prstGeom prst="lightningBol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1"/>
          <p:cNvSpPr/>
          <p:nvPr/>
        </p:nvSpPr>
        <p:spPr>
          <a:xfrm>
            <a:off x="6538223" y="1171411"/>
            <a:ext cx="293700" cy="293700"/>
          </a:xfrm>
          <a:prstGeom prst="smileyFace">
            <a:avLst>
              <a:gd name="adj" fmla="val 4653"/>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 name="Google Shape;548;p41"/>
          <p:cNvGrpSpPr/>
          <p:nvPr/>
        </p:nvGrpSpPr>
        <p:grpSpPr>
          <a:xfrm>
            <a:off x="5417233" y="2411949"/>
            <a:ext cx="1080756" cy="2191550"/>
            <a:chOff x="5417233" y="2411949"/>
            <a:chExt cx="1080756" cy="2191550"/>
          </a:xfrm>
        </p:grpSpPr>
        <p:grpSp>
          <p:nvGrpSpPr>
            <p:cNvPr id="549" name="Google Shape;549;p41"/>
            <p:cNvGrpSpPr/>
            <p:nvPr/>
          </p:nvGrpSpPr>
          <p:grpSpPr>
            <a:xfrm>
              <a:off x="5417890" y="2411949"/>
              <a:ext cx="1080099" cy="2191550"/>
              <a:chOff x="712527" y="2504437"/>
              <a:chExt cx="1080099" cy="2191550"/>
            </a:xfrm>
          </p:grpSpPr>
          <p:sp>
            <p:nvSpPr>
              <p:cNvPr id="550" name="Google Shape;550;p41"/>
              <p:cNvSpPr/>
              <p:nvPr/>
            </p:nvSpPr>
            <p:spPr>
              <a:xfrm>
                <a:off x="1255592" y="2953276"/>
                <a:ext cx="500043" cy="405922"/>
              </a:xfrm>
              <a:custGeom>
                <a:avLst/>
                <a:gdLst/>
                <a:ahLst/>
                <a:cxnLst/>
                <a:rect l="l" t="t" r="r" b="b"/>
                <a:pathLst>
                  <a:path w="4569" h="3709" extrusionOk="0">
                    <a:moveTo>
                      <a:pt x="579" y="0"/>
                    </a:moveTo>
                    <a:lnTo>
                      <a:pt x="1" y="333"/>
                    </a:lnTo>
                    <a:lnTo>
                      <a:pt x="52" y="1148"/>
                    </a:lnTo>
                    <a:cubicBezTo>
                      <a:pt x="52" y="1148"/>
                      <a:pt x="1588" y="3355"/>
                      <a:pt x="1819" y="3380"/>
                    </a:cubicBezTo>
                    <a:cubicBezTo>
                      <a:pt x="2044" y="3406"/>
                      <a:pt x="4472" y="3708"/>
                      <a:pt x="4472" y="3708"/>
                    </a:cubicBezTo>
                    <a:lnTo>
                      <a:pt x="4569" y="3027"/>
                    </a:lnTo>
                    <a:lnTo>
                      <a:pt x="2203" y="2131"/>
                    </a:lnTo>
                    <a:lnTo>
                      <a:pt x="579"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1"/>
              <p:cNvSpPr/>
              <p:nvPr/>
            </p:nvSpPr>
            <p:spPr>
              <a:xfrm>
                <a:off x="771299" y="2856088"/>
                <a:ext cx="557828" cy="575339"/>
              </a:xfrm>
              <a:custGeom>
                <a:avLst/>
                <a:gdLst/>
                <a:ahLst/>
                <a:cxnLst/>
                <a:rect l="l" t="t" r="r" b="b"/>
                <a:pathLst>
                  <a:path w="5097" h="5257" extrusionOk="0">
                    <a:moveTo>
                      <a:pt x="4051" y="0"/>
                    </a:moveTo>
                    <a:cubicBezTo>
                      <a:pt x="3702" y="0"/>
                      <a:pt x="3381" y="166"/>
                      <a:pt x="3381" y="166"/>
                    </a:cubicBezTo>
                    <a:lnTo>
                      <a:pt x="1568" y="622"/>
                    </a:lnTo>
                    <a:lnTo>
                      <a:pt x="754" y="945"/>
                    </a:lnTo>
                    <a:cubicBezTo>
                      <a:pt x="626" y="1180"/>
                      <a:pt x="487" y="1406"/>
                      <a:pt x="334" y="1621"/>
                    </a:cubicBezTo>
                    <a:cubicBezTo>
                      <a:pt x="73" y="1989"/>
                      <a:pt x="1" y="3270"/>
                      <a:pt x="1" y="3270"/>
                    </a:cubicBezTo>
                    <a:lnTo>
                      <a:pt x="1363" y="3019"/>
                    </a:lnTo>
                    <a:lnTo>
                      <a:pt x="2126" y="5257"/>
                    </a:lnTo>
                    <a:lnTo>
                      <a:pt x="4441" y="4473"/>
                    </a:lnTo>
                    <a:cubicBezTo>
                      <a:pt x="4441" y="4473"/>
                      <a:pt x="4328" y="4217"/>
                      <a:pt x="4236" y="3971"/>
                    </a:cubicBezTo>
                    <a:cubicBezTo>
                      <a:pt x="4139" y="3726"/>
                      <a:pt x="4723" y="2727"/>
                      <a:pt x="4876" y="2153"/>
                    </a:cubicBezTo>
                    <a:cubicBezTo>
                      <a:pt x="5025" y="1575"/>
                      <a:pt x="4620" y="1134"/>
                      <a:pt x="4620" y="1134"/>
                    </a:cubicBezTo>
                    <a:lnTo>
                      <a:pt x="5097" y="827"/>
                    </a:lnTo>
                    <a:cubicBezTo>
                      <a:pt x="5097" y="827"/>
                      <a:pt x="5010" y="545"/>
                      <a:pt x="4559" y="166"/>
                    </a:cubicBezTo>
                    <a:cubicBezTo>
                      <a:pt x="4407" y="42"/>
                      <a:pt x="4225" y="0"/>
                      <a:pt x="4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1"/>
              <p:cNvSpPr/>
              <p:nvPr/>
            </p:nvSpPr>
            <p:spPr>
              <a:xfrm>
                <a:off x="712527" y="2504437"/>
                <a:ext cx="330735" cy="464583"/>
              </a:xfrm>
              <a:custGeom>
                <a:avLst/>
                <a:gdLst/>
                <a:ahLst/>
                <a:cxnLst/>
                <a:rect l="l" t="t" r="r" b="b"/>
                <a:pathLst>
                  <a:path w="3022" h="4245" extrusionOk="0">
                    <a:moveTo>
                      <a:pt x="2658" y="1"/>
                    </a:moveTo>
                    <a:cubicBezTo>
                      <a:pt x="2453" y="1"/>
                      <a:pt x="2164" y="108"/>
                      <a:pt x="1844" y="235"/>
                    </a:cubicBezTo>
                    <a:cubicBezTo>
                      <a:pt x="1260" y="460"/>
                      <a:pt x="1496" y="1131"/>
                      <a:pt x="1613" y="1566"/>
                    </a:cubicBezTo>
                    <a:cubicBezTo>
                      <a:pt x="1736" y="2002"/>
                      <a:pt x="1040" y="2263"/>
                      <a:pt x="517" y="2570"/>
                    </a:cubicBezTo>
                    <a:cubicBezTo>
                      <a:pt x="0" y="2872"/>
                      <a:pt x="251" y="3850"/>
                      <a:pt x="1096" y="4168"/>
                    </a:cubicBezTo>
                    <a:cubicBezTo>
                      <a:pt x="1237" y="4221"/>
                      <a:pt x="1361" y="4245"/>
                      <a:pt x="1471" y="4245"/>
                    </a:cubicBezTo>
                    <a:cubicBezTo>
                      <a:pt x="2017" y="4245"/>
                      <a:pt x="2213" y="3653"/>
                      <a:pt x="2469" y="3128"/>
                    </a:cubicBezTo>
                    <a:cubicBezTo>
                      <a:pt x="2776" y="2498"/>
                      <a:pt x="2382" y="1530"/>
                      <a:pt x="2218" y="1479"/>
                    </a:cubicBezTo>
                    <a:cubicBezTo>
                      <a:pt x="2054" y="1423"/>
                      <a:pt x="1880" y="1121"/>
                      <a:pt x="2146" y="998"/>
                    </a:cubicBezTo>
                    <a:cubicBezTo>
                      <a:pt x="2192" y="975"/>
                      <a:pt x="2232" y="966"/>
                      <a:pt x="2267" y="966"/>
                    </a:cubicBezTo>
                    <a:cubicBezTo>
                      <a:pt x="2429" y="966"/>
                      <a:pt x="2463" y="1172"/>
                      <a:pt x="2463" y="1172"/>
                    </a:cubicBezTo>
                    <a:cubicBezTo>
                      <a:pt x="2465" y="1172"/>
                      <a:pt x="2467" y="1172"/>
                      <a:pt x="2468" y="1172"/>
                    </a:cubicBezTo>
                    <a:cubicBezTo>
                      <a:pt x="2773" y="1172"/>
                      <a:pt x="3021" y="704"/>
                      <a:pt x="2965" y="271"/>
                    </a:cubicBezTo>
                    <a:cubicBezTo>
                      <a:pt x="2940" y="74"/>
                      <a:pt x="2828" y="1"/>
                      <a:pt x="2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1"/>
              <p:cNvSpPr/>
              <p:nvPr/>
            </p:nvSpPr>
            <p:spPr>
              <a:xfrm>
                <a:off x="919815" y="2513849"/>
                <a:ext cx="221512" cy="445431"/>
              </a:xfrm>
              <a:custGeom>
                <a:avLst/>
                <a:gdLst/>
                <a:ahLst/>
                <a:cxnLst/>
                <a:rect l="l" t="t" r="r" b="b"/>
                <a:pathLst>
                  <a:path w="2024" h="4070" extrusionOk="0">
                    <a:moveTo>
                      <a:pt x="995" y="0"/>
                    </a:moveTo>
                    <a:lnTo>
                      <a:pt x="995" y="46"/>
                    </a:lnTo>
                    <a:cubicBezTo>
                      <a:pt x="995" y="98"/>
                      <a:pt x="1066" y="400"/>
                      <a:pt x="984" y="707"/>
                    </a:cubicBezTo>
                    <a:cubicBezTo>
                      <a:pt x="897" y="1014"/>
                      <a:pt x="575" y="1050"/>
                      <a:pt x="575" y="1050"/>
                    </a:cubicBezTo>
                    <a:cubicBezTo>
                      <a:pt x="554" y="1004"/>
                      <a:pt x="528" y="963"/>
                      <a:pt x="493" y="922"/>
                    </a:cubicBezTo>
                    <a:cubicBezTo>
                      <a:pt x="459" y="880"/>
                      <a:pt x="412" y="854"/>
                      <a:pt x="359" y="854"/>
                    </a:cubicBezTo>
                    <a:cubicBezTo>
                      <a:pt x="289" y="854"/>
                      <a:pt x="209" y="897"/>
                      <a:pt x="134" y="1004"/>
                    </a:cubicBezTo>
                    <a:cubicBezTo>
                      <a:pt x="1" y="1194"/>
                      <a:pt x="267" y="1363"/>
                      <a:pt x="324" y="1419"/>
                    </a:cubicBezTo>
                    <a:cubicBezTo>
                      <a:pt x="375" y="1480"/>
                      <a:pt x="528" y="1711"/>
                      <a:pt x="528" y="1711"/>
                    </a:cubicBezTo>
                    <a:cubicBezTo>
                      <a:pt x="528" y="1711"/>
                      <a:pt x="682" y="2054"/>
                      <a:pt x="667" y="2628"/>
                    </a:cubicBezTo>
                    <a:cubicBezTo>
                      <a:pt x="651" y="3206"/>
                      <a:pt x="221" y="3734"/>
                      <a:pt x="211" y="3749"/>
                    </a:cubicBezTo>
                    <a:cubicBezTo>
                      <a:pt x="201" y="3764"/>
                      <a:pt x="727" y="4069"/>
                      <a:pt x="1197" y="4069"/>
                    </a:cubicBezTo>
                    <a:cubicBezTo>
                      <a:pt x="1222" y="4069"/>
                      <a:pt x="1247" y="4068"/>
                      <a:pt x="1271" y="4067"/>
                    </a:cubicBezTo>
                    <a:cubicBezTo>
                      <a:pt x="1763" y="4036"/>
                      <a:pt x="2024" y="3293"/>
                      <a:pt x="2024" y="3293"/>
                    </a:cubicBezTo>
                    <a:lnTo>
                      <a:pt x="2024" y="3293"/>
                    </a:lnTo>
                    <a:cubicBezTo>
                      <a:pt x="2024" y="3293"/>
                      <a:pt x="1846" y="3305"/>
                      <a:pt x="1704" y="3305"/>
                    </a:cubicBezTo>
                    <a:cubicBezTo>
                      <a:pt x="1632" y="3305"/>
                      <a:pt x="1570" y="3302"/>
                      <a:pt x="1543" y="3293"/>
                    </a:cubicBezTo>
                    <a:cubicBezTo>
                      <a:pt x="1466" y="3268"/>
                      <a:pt x="1123" y="1921"/>
                      <a:pt x="1123" y="1921"/>
                    </a:cubicBezTo>
                    <a:lnTo>
                      <a:pt x="1123" y="1921"/>
                    </a:lnTo>
                    <a:cubicBezTo>
                      <a:pt x="1123" y="1921"/>
                      <a:pt x="1190" y="1931"/>
                      <a:pt x="1281" y="1931"/>
                    </a:cubicBezTo>
                    <a:cubicBezTo>
                      <a:pt x="1372" y="1931"/>
                      <a:pt x="1486" y="1921"/>
                      <a:pt x="1578" y="1880"/>
                    </a:cubicBezTo>
                    <a:cubicBezTo>
                      <a:pt x="1763" y="1798"/>
                      <a:pt x="1609" y="809"/>
                      <a:pt x="1578" y="492"/>
                    </a:cubicBezTo>
                    <a:cubicBezTo>
                      <a:pt x="1548" y="174"/>
                      <a:pt x="1035" y="0"/>
                      <a:pt x="1035"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1"/>
              <p:cNvSpPr/>
              <p:nvPr/>
            </p:nvSpPr>
            <p:spPr>
              <a:xfrm>
                <a:off x="1093614" y="2577109"/>
                <a:ext cx="32614" cy="71904"/>
              </a:xfrm>
              <a:custGeom>
                <a:avLst/>
                <a:gdLst/>
                <a:ahLst/>
                <a:cxnLst/>
                <a:rect l="l" t="t" r="r" b="b"/>
                <a:pathLst>
                  <a:path w="298" h="657" extrusionOk="0">
                    <a:moveTo>
                      <a:pt x="1" y="1"/>
                    </a:moveTo>
                    <a:lnTo>
                      <a:pt x="21" y="657"/>
                    </a:lnTo>
                    <a:lnTo>
                      <a:pt x="298" y="65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1"/>
              <p:cNvSpPr/>
              <p:nvPr/>
            </p:nvSpPr>
            <p:spPr>
              <a:xfrm>
                <a:off x="1028604" y="2513411"/>
                <a:ext cx="86460" cy="78470"/>
              </a:xfrm>
              <a:custGeom>
                <a:avLst/>
                <a:gdLst/>
                <a:ahLst/>
                <a:cxnLst/>
                <a:rect l="l" t="t" r="r" b="b"/>
                <a:pathLst>
                  <a:path w="790" h="717" extrusionOk="0">
                    <a:moveTo>
                      <a:pt x="76" y="0"/>
                    </a:moveTo>
                    <a:cubicBezTo>
                      <a:pt x="30" y="0"/>
                      <a:pt x="1" y="4"/>
                      <a:pt x="1" y="4"/>
                    </a:cubicBezTo>
                    <a:cubicBezTo>
                      <a:pt x="108" y="45"/>
                      <a:pt x="697" y="716"/>
                      <a:pt x="697" y="716"/>
                    </a:cubicBezTo>
                    <a:cubicBezTo>
                      <a:pt x="697" y="716"/>
                      <a:pt x="789" y="670"/>
                      <a:pt x="625" y="306"/>
                    </a:cubicBezTo>
                    <a:cubicBezTo>
                      <a:pt x="499" y="35"/>
                      <a:pt x="213"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1"/>
              <p:cNvSpPr/>
              <p:nvPr/>
            </p:nvSpPr>
            <p:spPr>
              <a:xfrm>
                <a:off x="997740" y="2723986"/>
                <a:ext cx="62382" cy="66322"/>
              </a:xfrm>
              <a:custGeom>
                <a:avLst/>
                <a:gdLst/>
                <a:ahLst/>
                <a:cxnLst/>
                <a:rect l="l" t="t" r="r" b="b"/>
                <a:pathLst>
                  <a:path w="570" h="606" extrusionOk="0">
                    <a:moveTo>
                      <a:pt x="1" y="1"/>
                    </a:moveTo>
                    <a:lnTo>
                      <a:pt x="569" y="605"/>
                    </a:lnTo>
                    <a:lnTo>
                      <a:pt x="569" y="605"/>
                    </a:lnTo>
                    <a:lnTo>
                      <a:pt x="411" y="1"/>
                    </a:lnTo>
                    <a:close/>
                  </a:path>
                </a:pathLst>
              </a:custGeom>
              <a:solidFill>
                <a:srgbClr val="000000">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1"/>
              <p:cNvSpPr/>
              <p:nvPr/>
            </p:nvSpPr>
            <p:spPr>
              <a:xfrm>
                <a:off x="1031996" y="2638837"/>
                <a:ext cx="47717" cy="38414"/>
              </a:xfrm>
              <a:custGeom>
                <a:avLst/>
                <a:gdLst/>
                <a:ahLst/>
                <a:cxnLst/>
                <a:rect l="l" t="t" r="r" b="b"/>
                <a:pathLst>
                  <a:path w="436" h="351" extrusionOk="0">
                    <a:moveTo>
                      <a:pt x="36" y="0"/>
                    </a:moveTo>
                    <a:lnTo>
                      <a:pt x="36" y="0"/>
                    </a:lnTo>
                    <a:cubicBezTo>
                      <a:pt x="0" y="57"/>
                      <a:pt x="77" y="221"/>
                      <a:pt x="185" y="302"/>
                    </a:cubicBezTo>
                    <a:cubicBezTo>
                      <a:pt x="229" y="335"/>
                      <a:pt x="282" y="351"/>
                      <a:pt x="337" y="351"/>
                    </a:cubicBezTo>
                    <a:cubicBezTo>
                      <a:pt x="370" y="351"/>
                      <a:pt x="403" y="345"/>
                      <a:pt x="436" y="333"/>
                    </a:cubicBezTo>
                    <a:cubicBezTo>
                      <a:pt x="379" y="313"/>
                      <a:pt x="328" y="287"/>
                      <a:pt x="277" y="256"/>
                    </a:cubicBezTo>
                    <a:cubicBezTo>
                      <a:pt x="174" y="195"/>
                      <a:pt x="92" y="108"/>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1"/>
              <p:cNvSpPr/>
              <p:nvPr/>
            </p:nvSpPr>
            <p:spPr>
              <a:xfrm>
                <a:off x="1003978" y="3345641"/>
                <a:ext cx="656983" cy="1269642"/>
              </a:xfrm>
              <a:custGeom>
                <a:avLst/>
                <a:gdLst/>
                <a:ahLst/>
                <a:cxnLst/>
                <a:rect l="l" t="t" r="r" b="b"/>
                <a:pathLst>
                  <a:path w="6003" h="11601" extrusionOk="0">
                    <a:moveTo>
                      <a:pt x="2320" y="0"/>
                    </a:moveTo>
                    <a:lnTo>
                      <a:pt x="0" y="784"/>
                    </a:lnTo>
                    <a:lnTo>
                      <a:pt x="128" y="11600"/>
                    </a:lnTo>
                    <a:lnTo>
                      <a:pt x="2387" y="11600"/>
                    </a:lnTo>
                    <a:lnTo>
                      <a:pt x="1429" y="2735"/>
                    </a:lnTo>
                    <a:lnTo>
                      <a:pt x="3688" y="11447"/>
                    </a:lnTo>
                    <a:lnTo>
                      <a:pt x="6002" y="11395"/>
                    </a:lnTo>
                    <a:lnTo>
                      <a:pt x="23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1"/>
              <p:cNvSpPr/>
              <p:nvPr/>
            </p:nvSpPr>
            <p:spPr>
              <a:xfrm>
                <a:off x="790342" y="3186397"/>
                <a:ext cx="547213" cy="343102"/>
              </a:xfrm>
              <a:custGeom>
                <a:avLst/>
                <a:gdLst/>
                <a:ahLst/>
                <a:cxnLst/>
                <a:rect l="l" t="t" r="r" b="b"/>
                <a:pathLst>
                  <a:path w="5000" h="3135" extrusionOk="0">
                    <a:moveTo>
                      <a:pt x="1189" y="1"/>
                    </a:moveTo>
                    <a:lnTo>
                      <a:pt x="1" y="221"/>
                    </a:lnTo>
                    <a:cubicBezTo>
                      <a:pt x="1" y="221"/>
                      <a:pt x="493" y="2884"/>
                      <a:pt x="785" y="3115"/>
                    </a:cubicBezTo>
                    <a:cubicBezTo>
                      <a:pt x="802" y="3128"/>
                      <a:pt x="830" y="3135"/>
                      <a:pt x="865" y="3135"/>
                    </a:cubicBezTo>
                    <a:cubicBezTo>
                      <a:pt x="1425" y="3135"/>
                      <a:pt x="4042" y="1532"/>
                      <a:pt x="4042" y="1532"/>
                    </a:cubicBezTo>
                    <a:cubicBezTo>
                      <a:pt x="4042" y="1532"/>
                      <a:pt x="4907" y="1491"/>
                      <a:pt x="4953" y="1455"/>
                    </a:cubicBezTo>
                    <a:cubicBezTo>
                      <a:pt x="4999" y="1414"/>
                      <a:pt x="4195" y="1261"/>
                      <a:pt x="4195" y="1261"/>
                    </a:cubicBezTo>
                    <a:cubicBezTo>
                      <a:pt x="4195" y="1261"/>
                      <a:pt x="4424" y="953"/>
                      <a:pt x="4311" y="953"/>
                    </a:cubicBezTo>
                    <a:cubicBezTo>
                      <a:pt x="4302" y="953"/>
                      <a:pt x="4291" y="954"/>
                      <a:pt x="4277" y="959"/>
                    </a:cubicBezTo>
                    <a:cubicBezTo>
                      <a:pt x="4093" y="1020"/>
                      <a:pt x="1696" y="1681"/>
                      <a:pt x="1696" y="1681"/>
                    </a:cubicBezTo>
                    <a:lnTo>
                      <a:pt x="1189"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1"/>
              <p:cNvSpPr/>
              <p:nvPr/>
            </p:nvSpPr>
            <p:spPr>
              <a:xfrm>
                <a:off x="1261174" y="3050136"/>
                <a:ext cx="531453" cy="631374"/>
              </a:xfrm>
              <a:custGeom>
                <a:avLst/>
                <a:gdLst/>
                <a:ahLst/>
                <a:cxnLst/>
                <a:rect l="l" t="t" r="r" b="b"/>
                <a:pathLst>
                  <a:path w="4856" h="5769" extrusionOk="0">
                    <a:moveTo>
                      <a:pt x="2666" y="0"/>
                    </a:moveTo>
                    <a:cubicBezTo>
                      <a:pt x="2467" y="0"/>
                      <a:pt x="2256" y="31"/>
                      <a:pt x="2034" y="99"/>
                    </a:cubicBezTo>
                    <a:cubicBezTo>
                      <a:pt x="984" y="401"/>
                      <a:pt x="195" y="1271"/>
                      <a:pt x="1" y="2347"/>
                    </a:cubicBezTo>
                    <a:lnTo>
                      <a:pt x="912" y="2567"/>
                    </a:lnTo>
                    <a:cubicBezTo>
                      <a:pt x="912" y="2567"/>
                      <a:pt x="1000" y="1471"/>
                      <a:pt x="1583" y="1179"/>
                    </a:cubicBezTo>
                    <a:cubicBezTo>
                      <a:pt x="1742" y="1100"/>
                      <a:pt x="1940" y="1058"/>
                      <a:pt x="2146" y="1058"/>
                    </a:cubicBezTo>
                    <a:cubicBezTo>
                      <a:pt x="2697" y="1058"/>
                      <a:pt x="3301" y="1357"/>
                      <a:pt x="3335" y="2024"/>
                    </a:cubicBezTo>
                    <a:cubicBezTo>
                      <a:pt x="3376" y="2946"/>
                      <a:pt x="2387" y="3340"/>
                      <a:pt x="1947" y="3340"/>
                    </a:cubicBezTo>
                    <a:lnTo>
                      <a:pt x="1450" y="3340"/>
                    </a:lnTo>
                    <a:lnTo>
                      <a:pt x="656" y="5440"/>
                    </a:lnTo>
                    <a:lnTo>
                      <a:pt x="1379" y="5768"/>
                    </a:lnTo>
                    <a:lnTo>
                      <a:pt x="2136" y="4211"/>
                    </a:lnTo>
                    <a:cubicBezTo>
                      <a:pt x="2136" y="4211"/>
                      <a:pt x="2272" y="4236"/>
                      <a:pt x="2479" y="4236"/>
                    </a:cubicBezTo>
                    <a:cubicBezTo>
                      <a:pt x="3001" y="4236"/>
                      <a:pt x="3974" y="4079"/>
                      <a:pt x="4369" y="2972"/>
                    </a:cubicBezTo>
                    <a:cubicBezTo>
                      <a:pt x="4855" y="1618"/>
                      <a:pt x="4093" y="0"/>
                      <a:pt x="2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1"/>
              <p:cNvSpPr/>
              <p:nvPr/>
            </p:nvSpPr>
            <p:spPr>
              <a:xfrm>
                <a:off x="1733756" y="3253159"/>
                <a:ext cx="49359" cy="85584"/>
              </a:xfrm>
              <a:custGeom>
                <a:avLst/>
                <a:gdLst/>
                <a:ahLst/>
                <a:cxnLst/>
                <a:rect l="l" t="t" r="r" b="b"/>
                <a:pathLst>
                  <a:path w="451" h="782" extrusionOk="0">
                    <a:moveTo>
                      <a:pt x="0" y="0"/>
                    </a:moveTo>
                    <a:cubicBezTo>
                      <a:pt x="0" y="0"/>
                      <a:pt x="138" y="594"/>
                      <a:pt x="144" y="692"/>
                    </a:cubicBezTo>
                    <a:cubicBezTo>
                      <a:pt x="146" y="743"/>
                      <a:pt x="166" y="781"/>
                      <a:pt x="205" y="781"/>
                    </a:cubicBezTo>
                    <a:cubicBezTo>
                      <a:pt x="235" y="781"/>
                      <a:pt x="278" y="756"/>
                      <a:pt x="333" y="692"/>
                    </a:cubicBezTo>
                    <a:cubicBezTo>
                      <a:pt x="333" y="692"/>
                      <a:pt x="451" y="236"/>
                      <a:pt x="266" y="128"/>
                    </a:cubicBezTo>
                    <a:cubicBezTo>
                      <a:pt x="185" y="72"/>
                      <a:pt x="92" y="31"/>
                      <a:pt x="0"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1"/>
              <p:cNvSpPr/>
              <p:nvPr/>
            </p:nvSpPr>
            <p:spPr>
              <a:xfrm>
                <a:off x="1040971" y="4615218"/>
                <a:ext cx="148076" cy="80769"/>
              </a:xfrm>
              <a:custGeom>
                <a:avLst/>
                <a:gdLst/>
                <a:ahLst/>
                <a:cxnLst/>
                <a:rect l="l" t="t" r="r" b="b"/>
                <a:pathLst>
                  <a:path w="1353" h="738" extrusionOk="0">
                    <a:moveTo>
                      <a:pt x="599" y="0"/>
                    </a:moveTo>
                    <a:lnTo>
                      <a:pt x="0" y="738"/>
                    </a:lnTo>
                    <a:lnTo>
                      <a:pt x="0" y="738"/>
                    </a:lnTo>
                    <a:lnTo>
                      <a:pt x="1240" y="456"/>
                    </a:lnTo>
                    <a:lnTo>
                      <a:pt x="1352" y="0"/>
                    </a:ln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1"/>
              <p:cNvSpPr/>
              <p:nvPr/>
            </p:nvSpPr>
            <p:spPr>
              <a:xfrm>
                <a:off x="1476999" y="4596722"/>
                <a:ext cx="146434" cy="72341"/>
              </a:xfrm>
              <a:custGeom>
                <a:avLst/>
                <a:gdLst/>
                <a:ahLst/>
                <a:cxnLst/>
                <a:rect l="l" t="t" r="r" b="b"/>
                <a:pathLst>
                  <a:path w="1338" h="661" extrusionOk="0">
                    <a:moveTo>
                      <a:pt x="1" y="0"/>
                    </a:moveTo>
                    <a:lnTo>
                      <a:pt x="282" y="430"/>
                    </a:lnTo>
                    <a:lnTo>
                      <a:pt x="1337" y="661"/>
                    </a:lnTo>
                    <a:lnTo>
                      <a:pt x="1020" y="0"/>
                    </a:lnTo>
                    <a:close/>
                  </a:path>
                </a:pathLst>
              </a:custGeom>
              <a:solidFill>
                <a:srgbClr val="362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1"/>
              <p:cNvSpPr/>
              <p:nvPr/>
            </p:nvSpPr>
            <p:spPr>
              <a:xfrm>
                <a:off x="1281968" y="3681422"/>
                <a:ext cx="130127" cy="125640"/>
              </a:xfrm>
              <a:custGeom>
                <a:avLst/>
                <a:gdLst/>
                <a:ahLst/>
                <a:cxnLst/>
                <a:rect l="l" t="t" r="r" b="b"/>
                <a:pathLst>
                  <a:path w="1189" h="1148" extrusionOk="0">
                    <a:moveTo>
                      <a:pt x="303" y="0"/>
                    </a:moveTo>
                    <a:lnTo>
                      <a:pt x="0" y="789"/>
                    </a:lnTo>
                    <a:lnTo>
                      <a:pt x="907" y="1147"/>
                    </a:lnTo>
                    <a:lnTo>
                      <a:pt x="1189" y="195"/>
                    </a:lnTo>
                    <a:lnTo>
                      <a:pt x="3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1"/>
              <p:cNvSpPr/>
              <p:nvPr/>
            </p:nvSpPr>
            <p:spPr>
              <a:xfrm>
                <a:off x="1476999" y="4596722"/>
                <a:ext cx="146434" cy="72341"/>
              </a:xfrm>
              <a:custGeom>
                <a:avLst/>
                <a:gdLst/>
                <a:ahLst/>
                <a:cxnLst/>
                <a:rect l="l" t="t" r="r" b="b"/>
                <a:pathLst>
                  <a:path w="1338" h="661" extrusionOk="0">
                    <a:moveTo>
                      <a:pt x="1" y="0"/>
                    </a:moveTo>
                    <a:lnTo>
                      <a:pt x="282" y="430"/>
                    </a:lnTo>
                    <a:lnTo>
                      <a:pt x="1337" y="661"/>
                    </a:lnTo>
                    <a:lnTo>
                      <a:pt x="1020" y="0"/>
                    </a:lnTo>
                    <a:close/>
                  </a:path>
                </a:pathLst>
              </a:custGeom>
              <a:solidFill>
                <a:srgbClr val="FA8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1"/>
              <p:cNvSpPr/>
              <p:nvPr/>
            </p:nvSpPr>
            <p:spPr>
              <a:xfrm>
                <a:off x="934481" y="2874256"/>
                <a:ext cx="206846" cy="86131"/>
              </a:xfrm>
              <a:custGeom>
                <a:avLst/>
                <a:gdLst/>
                <a:ahLst/>
                <a:cxnLst/>
                <a:rect l="l" t="t" r="r" b="b"/>
                <a:pathLst>
                  <a:path w="1890" h="787" extrusionOk="0">
                    <a:moveTo>
                      <a:pt x="1890" y="0"/>
                    </a:moveTo>
                    <a:cubicBezTo>
                      <a:pt x="1890" y="0"/>
                      <a:pt x="1485" y="620"/>
                      <a:pt x="1122" y="646"/>
                    </a:cubicBezTo>
                    <a:cubicBezTo>
                      <a:pt x="1105" y="647"/>
                      <a:pt x="1087" y="648"/>
                      <a:pt x="1069" y="648"/>
                    </a:cubicBezTo>
                    <a:cubicBezTo>
                      <a:pt x="697" y="648"/>
                      <a:pt x="77" y="359"/>
                      <a:pt x="77" y="359"/>
                    </a:cubicBezTo>
                    <a:lnTo>
                      <a:pt x="77" y="287"/>
                    </a:lnTo>
                    <a:cubicBezTo>
                      <a:pt x="77" y="279"/>
                      <a:pt x="76" y="275"/>
                      <a:pt x="74" y="275"/>
                    </a:cubicBezTo>
                    <a:cubicBezTo>
                      <a:pt x="60" y="275"/>
                      <a:pt x="0" y="487"/>
                      <a:pt x="0" y="487"/>
                    </a:cubicBezTo>
                    <a:cubicBezTo>
                      <a:pt x="0" y="487"/>
                      <a:pt x="583" y="787"/>
                      <a:pt x="1134" y="787"/>
                    </a:cubicBezTo>
                    <a:cubicBezTo>
                      <a:pt x="1185" y="787"/>
                      <a:pt x="1236" y="784"/>
                      <a:pt x="1286" y="779"/>
                    </a:cubicBezTo>
                    <a:cubicBezTo>
                      <a:pt x="1875" y="712"/>
                      <a:pt x="1890" y="0"/>
                      <a:pt x="1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41"/>
            <p:cNvSpPr/>
            <p:nvPr/>
          </p:nvSpPr>
          <p:spPr>
            <a:xfrm>
              <a:off x="5417233" y="2417421"/>
              <a:ext cx="553341" cy="2186004"/>
            </a:xfrm>
            <a:custGeom>
              <a:avLst/>
              <a:gdLst/>
              <a:ahLst/>
              <a:cxnLst/>
              <a:rect l="l" t="t" r="r" b="b"/>
              <a:pathLst>
                <a:path w="5056" h="19974" extrusionOk="0">
                  <a:moveTo>
                    <a:pt x="2070" y="999"/>
                  </a:moveTo>
                  <a:lnTo>
                    <a:pt x="2070" y="999"/>
                  </a:lnTo>
                  <a:cubicBezTo>
                    <a:pt x="2060" y="1014"/>
                    <a:pt x="2050" y="1025"/>
                    <a:pt x="2039" y="1040"/>
                  </a:cubicBezTo>
                  <a:cubicBezTo>
                    <a:pt x="2044" y="1025"/>
                    <a:pt x="2055" y="1009"/>
                    <a:pt x="2070" y="999"/>
                  </a:cubicBezTo>
                  <a:close/>
                  <a:moveTo>
                    <a:pt x="2428" y="1747"/>
                  </a:moveTo>
                  <a:lnTo>
                    <a:pt x="2428" y="1747"/>
                  </a:lnTo>
                  <a:cubicBezTo>
                    <a:pt x="2429" y="1747"/>
                    <a:pt x="2429" y="1749"/>
                    <a:pt x="2431" y="1753"/>
                  </a:cubicBezTo>
                  <a:lnTo>
                    <a:pt x="2431" y="1753"/>
                  </a:lnTo>
                  <a:cubicBezTo>
                    <a:pt x="2430" y="1751"/>
                    <a:pt x="2429" y="1749"/>
                    <a:pt x="2428" y="1747"/>
                  </a:cubicBezTo>
                  <a:close/>
                  <a:moveTo>
                    <a:pt x="2546" y="2858"/>
                  </a:moveTo>
                  <a:cubicBezTo>
                    <a:pt x="2459" y="3355"/>
                    <a:pt x="2121" y="3775"/>
                    <a:pt x="2111" y="3785"/>
                  </a:cubicBezTo>
                  <a:cubicBezTo>
                    <a:pt x="2244" y="3585"/>
                    <a:pt x="2352" y="3319"/>
                    <a:pt x="2469" y="3078"/>
                  </a:cubicBezTo>
                  <a:cubicBezTo>
                    <a:pt x="2505" y="3007"/>
                    <a:pt x="2531" y="2935"/>
                    <a:pt x="2546" y="2858"/>
                  </a:cubicBezTo>
                  <a:close/>
                  <a:moveTo>
                    <a:pt x="2352" y="0"/>
                  </a:moveTo>
                  <a:lnTo>
                    <a:pt x="2352" y="0"/>
                  </a:lnTo>
                  <a:cubicBezTo>
                    <a:pt x="2198" y="47"/>
                    <a:pt x="2029" y="108"/>
                    <a:pt x="1845" y="180"/>
                  </a:cubicBezTo>
                  <a:cubicBezTo>
                    <a:pt x="1261" y="410"/>
                    <a:pt x="1496" y="1076"/>
                    <a:pt x="1619" y="1516"/>
                  </a:cubicBezTo>
                  <a:cubicBezTo>
                    <a:pt x="1737" y="1952"/>
                    <a:pt x="1041" y="2208"/>
                    <a:pt x="518" y="2515"/>
                  </a:cubicBezTo>
                  <a:cubicBezTo>
                    <a:pt x="1" y="2822"/>
                    <a:pt x="252" y="3800"/>
                    <a:pt x="1097" y="4118"/>
                  </a:cubicBezTo>
                  <a:cubicBezTo>
                    <a:pt x="1148" y="4138"/>
                    <a:pt x="1204" y="4154"/>
                    <a:pt x="1261" y="4164"/>
                  </a:cubicBezTo>
                  <a:cubicBezTo>
                    <a:pt x="1143" y="4379"/>
                    <a:pt x="1015" y="4584"/>
                    <a:pt x="877" y="4784"/>
                  </a:cubicBezTo>
                  <a:cubicBezTo>
                    <a:pt x="616" y="5152"/>
                    <a:pt x="544" y="6433"/>
                    <a:pt x="544" y="6433"/>
                  </a:cubicBezTo>
                  <a:lnTo>
                    <a:pt x="723" y="6402"/>
                  </a:lnTo>
                  <a:cubicBezTo>
                    <a:pt x="723" y="6402"/>
                    <a:pt x="1210" y="9065"/>
                    <a:pt x="1507" y="9296"/>
                  </a:cubicBezTo>
                  <a:cubicBezTo>
                    <a:pt x="1524" y="9309"/>
                    <a:pt x="1552" y="9316"/>
                    <a:pt x="1587" y="9316"/>
                  </a:cubicBezTo>
                  <a:cubicBezTo>
                    <a:pt x="1775" y="9316"/>
                    <a:pt x="2196" y="9133"/>
                    <a:pt x="2674" y="8891"/>
                  </a:cubicBezTo>
                  <a:lnTo>
                    <a:pt x="2797" y="19236"/>
                  </a:lnTo>
                  <a:lnTo>
                    <a:pt x="3612" y="19236"/>
                  </a:lnTo>
                  <a:lnTo>
                    <a:pt x="3007" y="19974"/>
                  </a:lnTo>
                  <a:lnTo>
                    <a:pt x="4247" y="19692"/>
                  </a:lnTo>
                  <a:lnTo>
                    <a:pt x="4359" y="19236"/>
                  </a:lnTo>
                  <a:lnTo>
                    <a:pt x="5056" y="19236"/>
                  </a:lnTo>
                  <a:lnTo>
                    <a:pt x="4933" y="18104"/>
                  </a:lnTo>
                  <a:cubicBezTo>
                    <a:pt x="4687" y="17730"/>
                    <a:pt x="4021" y="17592"/>
                    <a:pt x="3960" y="17177"/>
                  </a:cubicBezTo>
                  <a:cubicBezTo>
                    <a:pt x="3781" y="15134"/>
                    <a:pt x="4241" y="12998"/>
                    <a:pt x="4159" y="10970"/>
                  </a:cubicBezTo>
                  <a:lnTo>
                    <a:pt x="4098" y="10366"/>
                  </a:lnTo>
                  <a:lnTo>
                    <a:pt x="4134" y="10515"/>
                  </a:lnTo>
                  <a:cubicBezTo>
                    <a:pt x="4088" y="9839"/>
                    <a:pt x="3939" y="9168"/>
                    <a:pt x="3709" y="8533"/>
                  </a:cubicBezTo>
                  <a:cubicBezTo>
                    <a:pt x="3581" y="8148"/>
                    <a:pt x="2874" y="8215"/>
                    <a:pt x="2362" y="8087"/>
                  </a:cubicBezTo>
                  <a:cubicBezTo>
                    <a:pt x="1660" y="7892"/>
                    <a:pt x="1660" y="6935"/>
                    <a:pt x="1594" y="6295"/>
                  </a:cubicBezTo>
                  <a:cubicBezTo>
                    <a:pt x="1404" y="5332"/>
                    <a:pt x="2362" y="4820"/>
                    <a:pt x="2813" y="4051"/>
                  </a:cubicBezTo>
                  <a:cubicBezTo>
                    <a:pt x="2941" y="3795"/>
                    <a:pt x="2618" y="3350"/>
                    <a:pt x="2813" y="2966"/>
                  </a:cubicBezTo>
                  <a:cubicBezTo>
                    <a:pt x="3002" y="2489"/>
                    <a:pt x="3002" y="1962"/>
                    <a:pt x="2813" y="1491"/>
                  </a:cubicBezTo>
                  <a:cubicBezTo>
                    <a:pt x="2746" y="1301"/>
                    <a:pt x="2234" y="1363"/>
                    <a:pt x="2172" y="1173"/>
                  </a:cubicBezTo>
                  <a:cubicBezTo>
                    <a:pt x="2080" y="774"/>
                    <a:pt x="2142" y="354"/>
                    <a:pt x="2352" y="0"/>
                  </a:cubicBezTo>
                  <a:close/>
                </a:path>
              </a:pathLst>
            </a:custGeom>
            <a:solidFill>
              <a:srgbClr val="00000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41"/>
          <p:cNvGrpSpPr/>
          <p:nvPr/>
        </p:nvGrpSpPr>
        <p:grpSpPr>
          <a:xfrm>
            <a:off x="6440775" y="2114956"/>
            <a:ext cx="1001184" cy="2492594"/>
            <a:chOff x="6440775" y="2114956"/>
            <a:chExt cx="1001184" cy="2492594"/>
          </a:xfrm>
        </p:grpSpPr>
        <p:grpSp>
          <p:nvGrpSpPr>
            <p:cNvPr id="569" name="Google Shape;569;p41"/>
            <p:cNvGrpSpPr/>
            <p:nvPr/>
          </p:nvGrpSpPr>
          <p:grpSpPr>
            <a:xfrm>
              <a:off x="6440775" y="2114956"/>
              <a:ext cx="1001184" cy="2492594"/>
              <a:chOff x="-270450" y="2761346"/>
              <a:chExt cx="1001184" cy="2492594"/>
            </a:xfrm>
          </p:grpSpPr>
          <p:sp>
            <p:nvSpPr>
              <p:cNvPr id="570" name="Google Shape;570;p41"/>
              <p:cNvSpPr/>
              <p:nvPr/>
            </p:nvSpPr>
            <p:spPr>
              <a:xfrm>
                <a:off x="-65898" y="3949605"/>
                <a:ext cx="796632" cy="1304336"/>
              </a:xfrm>
              <a:custGeom>
                <a:avLst/>
                <a:gdLst/>
                <a:ahLst/>
                <a:cxnLst/>
                <a:rect l="l" t="t" r="r" b="b"/>
                <a:pathLst>
                  <a:path w="7279" h="11918" extrusionOk="0">
                    <a:moveTo>
                      <a:pt x="3719" y="0"/>
                    </a:moveTo>
                    <a:lnTo>
                      <a:pt x="1" y="779"/>
                    </a:lnTo>
                    <a:lnTo>
                      <a:pt x="1040" y="11918"/>
                    </a:lnTo>
                    <a:lnTo>
                      <a:pt x="2321" y="11918"/>
                    </a:lnTo>
                    <a:lnTo>
                      <a:pt x="1691" y="11513"/>
                    </a:lnTo>
                    <a:lnTo>
                      <a:pt x="2152" y="1414"/>
                    </a:lnTo>
                    <a:lnTo>
                      <a:pt x="5696" y="11513"/>
                    </a:lnTo>
                    <a:lnTo>
                      <a:pt x="7278" y="11575"/>
                    </a:lnTo>
                    <a:lnTo>
                      <a:pt x="6367" y="11134"/>
                    </a:lnTo>
                    <a:lnTo>
                      <a:pt x="3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1"/>
              <p:cNvSpPr/>
              <p:nvPr/>
            </p:nvSpPr>
            <p:spPr>
              <a:xfrm>
                <a:off x="-270450" y="3238204"/>
                <a:ext cx="905856" cy="796632"/>
              </a:xfrm>
              <a:custGeom>
                <a:avLst/>
                <a:gdLst/>
                <a:ahLst/>
                <a:cxnLst/>
                <a:rect l="l" t="t" r="r" b="b"/>
                <a:pathLst>
                  <a:path w="8277" h="7279" extrusionOk="0">
                    <a:moveTo>
                      <a:pt x="4892" y="1"/>
                    </a:moveTo>
                    <a:cubicBezTo>
                      <a:pt x="4430" y="1"/>
                      <a:pt x="3980" y="140"/>
                      <a:pt x="3980" y="140"/>
                    </a:cubicBezTo>
                    <a:lnTo>
                      <a:pt x="1434" y="601"/>
                    </a:lnTo>
                    <a:cubicBezTo>
                      <a:pt x="1434" y="601"/>
                      <a:pt x="205" y="1138"/>
                      <a:pt x="103" y="1625"/>
                    </a:cubicBezTo>
                    <a:cubicBezTo>
                      <a:pt x="1" y="2111"/>
                      <a:pt x="1148" y="5998"/>
                      <a:pt x="1434" y="6352"/>
                    </a:cubicBezTo>
                    <a:cubicBezTo>
                      <a:pt x="1565" y="6515"/>
                      <a:pt x="1668" y="6559"/>
                      <a:pt x="1741" y="6559"/>
                    </a:cubicBezTo>
                    <a:cubicBezTo>
                      <a:pt x="1826" y="6559"/>
                      <a:pt x="1870" y="6500"/>
                      <a:pt x="1870" y="6500"/>
                    </a:cubicBezTo>
                    <a:lnTo>
                      <a:pt x="1870" y="7279"/>
                    </a:lnTo>
                    <a:lnTo>
                      <a:pt x="5588" y="6500"/>
                    </a:lnTo>
                    <a:lnTo>
                      <a:pt x="5588" y="3223"/>
                    </a:lnTo>
                    <a:cubicBezTo>
                      <a:pt x="5588" y="3223"/>
                      <a:pt x="6192" y="5225"/>
                      <a:pt x="6643" y="5256"/>
                    </a:cubicBezTo>
                    <a:cubicBezTo>
                      <a:pt x="6648" y="5256"/>
                      <a:pt x="6653" y="5256"/>
                      <a:pt x="6659" y="5256"/>
                    </a:cubicBezTo>
                    <a:cubicBezTo>
                      <a:pt x="7126" y="5256"/>
                      <a:pt x="8277" y="3745"/>
                      <a:pt x="8277" y="3745"/>
                    </a:cubicBezTo>
                    <a:lnTo>
                      <a:pt x="8026" y="3376"/>
                    </a:lnTo>
                    <a:lnTo>
                      <a:pt x="7001" y="3545"/>
                    </a:lnTo>
                    <a:cubicBezTo>
                      <a:pt x="7001" y="3545"/>
                      <a:pt x="5839" y="181"/>
                      <a:pt x="5286" y="42"/>
                    </a:cubicBezTo>
                    <a:cubicBezTo>
                      <a:pt x="5161" y="12"/>
                      <a:pt x="5026" y="1"/>
                      <a:pt x="4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1"/>
              <p:cNvSpPr/>
              <p:nvPr/>
            </p:nvSpPr>
            <p:spPr>
              <a:xfrm>
                <a:off x="-113506" y="2928690"/>
                <a:ext cx="301624" cy="440178"/>
              </a:xfrm>
              <a:custGeom>
                <a:avLst/>
                <a:gdLst/>
                <a:ahLst/>
                <a:cxnLst/>
                <a:rect l="l" t="t" r="r" b="b"/>
                <a:pathLst>
                  <a:path w="2756" h="4022" extrusionOk="0">
                    <a:moveTo>
                      <a:pt x="1690" y="1"/>
                    </a:moveTo>
                    <a:cubicBezTo>
                      <a:pt x="1310" y="1"/>
                      <a:pt x="853" y="164"/>
                      <a:pt x="784" y="310"/>
                    </a:cubicBezTo>
                    <a:cubicBezTo>
                      <a:pt x="723" y="474"/>
                      <a:pt x="687" y="648"/>
                      <a:pt x="687" y="827"/>
                    </a:cubicBezTo>
                    <a:cubicBezTo>
                      <a:pt x="687" y="827"/>
                      <a:pt x="624" y="711"/>
                      <a:pt x="519" y="711"/>
                    </a:cubicBezTo>
                    <a:cubicBezTo>
                      <a:pt x="494" y="711"/>
                      <a:pt x="466" y="718"/>
                      <a:pt x="436" y="735"/>
                    </a:cubicBezTo>
                    <a:cubicBezTo>
                      <a:pt x="282" y="827"/>
                      <a:pt x="272" y="1232"/>
                      <a:pt x="436" y="1278"/>
                    </a:cubicBezTo>
                    <a:cubicBezTo>
                      <a:pt x="490" y="1293"/>
                      <a:pt x="533" y="1298"/>
                      <a:pt x="564" y="1298"/>
                    </a:cubicBezTo>
                    <a:cubicBezTo>
                      <a:pt x="628" y="1298"/>
                      <a:pt x="651" y="1278"/>
                      <a:pt x="651" y="1278"/>
                    </a:cubicBezTo>
                    <a:lnTo>
                      <a:pt x="687" y="3147"/>
                    </a:lnTo>
                    <a:lnTo>
                      <a:pt x="0" y="3429"/>
                    </a:lnTo>
                    <a:cubicBezTo>
                      <a:pt x="0" y="3429"/>
                      <a:pt x="500" y="4021"/>
                      <a:pt x="1160" y="4021"/>
                    </a:cubicBezTo>
                    <a:cubicBezTo>
                      <a:pt x="1226" y="4021"/>
                      <a:pt x="1294" y="4015"/>
                      <a:pt x="1363" y="4002"/>
                    </a:cubicBezTo>
                    <a:cubicBezTo>
                      <a:pt x="2121" y="3859"/>
                      <a:pt x="2756" y="2911"/>
                      <a:pt x="2756" y="2911"/>
                    </a:cubicBezTo>
                    <a:lnTo>
                      <a:pt x="2756" y="2911"/>
                    </a:lnTo>
                    <a:lnTo>
                      <a:pt x="1875" y="3070"/>
                    </a:lnTo>
                    <a:lnTo>
                      <a:pt x="1578" y="1826"/>
                    </a:lnTo>
                    <a:cubicBezTo>
                      <a:pt x="1578" y="1826"/>
                      <a:pt x="2203" y="1795"/>
                      <a:pt x="2244" y="1713"/>
                    </a:cubicBezTo>
                    <a:cubicBezTo>
                      <a:pt x="2290" y="1631"/>
                      <a:pt x="2418" y="325"/>
                      <a:pt x="2085" y="95"/>
                    </a:cubicBezTo>
                    <a:cubicBezTo>
                      <a:pt x="1987" y="28"/>
                      <a:pt x="1845" y="1"/>
                      <a:pt x="1690"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1"/>
              <p:cNvSpPr/>
              <p:nvPr/>
            </p:nvSpPr>
            <p:spPr>
              <a:xfrm>
                <a:off x="47925" y="2982756"/>
                <a:ext cx="28674" cy="77376"/>
              </a:xfrm>
              <a:custGeom>
                <a:avLst/>
                <a:gdLst/>
                <a:ahLst/>
                <a:cxnLst/>
                <a:rect l="l" t="t" r="r" b="b"/>
                <a:pathLst>
                  <a:path w="262" h="707" extrusionOk="0">
                    <a:moveTo>
                      <a:pt x="0" y="0"/>
                    </a:moveTo>
                    <a:lnTo>
                      <a:pt x="0" y="707"/>
                    </a:lnTo>
                    <a:lnTo>
                      <a:pt x="262" y="70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1"/>
              <p:cNvSpPr/>
              <p:nvPr/>
            </p:nvSpPr>
            <p:spPr>
              <a:xfrm>
                <a:off x="-1982" y="3128429"/>
                <a:ext cx="78580" cy="63477"/>
              </a:xfrm>
              <a:custGeom>
                <a:avLst/>
                <a:gdLst/>
                <a:ahLst/>
                <a:cxnLst/>
                <a:rect l="l" t="t" r="r" b="b"/>
                <a:pathLst>
                  <a:path w="718" h="580" extrusionOk="0">
                    <a:moveTo>
                      <a:pt x="1" y="1"/>
                    </a:moveTo>
                    <a:lnTo>
                      <a:pt x="718" y="579"/>
                    </a:lnTo>
                    <a:lnTo>
                      <a:pt x="590" y="1"/>
                    </a:lnTo>
                    <a:close/>
                  </a:path>
                </a:pathLst>
              </a:custGeom>
              <a:solidFill>
                <a:srgbClr val="000000">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1"/>
              <p:cNvSpPr/>
              <p:nvPr/>
            </p:nvSpPr>
            <p:spPr>
              <a:xfrm>
                <a:off x="-55172" y="2865649"/>
                <a:ext cx="226546" cy="162960"/>
              </a:xfrm>
              <a:custGeom>
                <a:avLst/>
                <a:gdLst/>
                <a:ahLst/>
                <a:cxnLst/>
                <a:rect l="l" t="t" r="r" b="b"/>
                <a:pathLst>
                  <a:path w="2070" h="1489" extrusionOk="0">
                    <a:moveTo>
                      <a:pt x="1399" y="0"/>
                    </a:moveTo>
                    <a:cubicBezTo>
                      <a:pt x="1134" y="0"/>
                      <a:pt x="815" y="74"/>
                      <a:pt x="543" y="246"/>
                    </a:cubicBezTo>
                    <a:cubicBezTo>
                      <a:pt x="10" y="584"/>
                      <a:pt x="0" y="814"/>
                      <a:pt x="46" y="1070"/>
                    </a:cubicBezTo>
                    <a:cubicBezTo>
                      <a:pt x="92" y="1326"/>
                      <a:pt x="118" y="1382"/>
                      <a:pt x="154" y="1403"/>
                    </a:cubicBezTo>
                    <a:cubicBezTo>
                      <a:pt x="154" y="1403"/>
                      <a:pt x="174" y="1489"/>
                      <a:pt x="238" y="1489"/>
                    </a:cubicBezTo>
                    <a:cubicBezTo>
                      <a:pt x="252" y="1489"/>
                      <a:pt x="268" y="1485"/>
                      <a:pt x="287" y="1475"/>
                    </a:cubicBezTo>
                    <a:cubicBezTo>
                      <a:pt x="394" y="1423"/>
                      <a:pt x="343" y="1019"/>
                      <a:pt x="389" y="922"/>
                    </a:cubicBezTo>
                    <a:cubicBezTo>
                      <a:pt x="396" y="907"/>
                      <a:pt x="427" y="901"/>
                      <a:pt x="475" y="901"/>
                    </a:cubicBezTo>
                    <a:cubicBezTo>
                      <a:pt x="702" y="901"/>
                      <a:pt x="1313" y="1038"/>
                      <a:pt x="1606" y="1038"/>
                    </a:cubicBezTo>
                    <a:cubicBezTo>
                      <a:pt x="1657" y="1038"/>
                      <a:pt x="1698" y="1034"/>
                      <a:pt x="1726" y="1024"/>
                    </a:cubicBezTo>
                    <a:cubicBezTo>
                      <a:pt x="1946" y="947"/>
                      <a:pt x="1813" y="599"/>
                      <a:pt x="1577" y="578"/>
                    </a:cubicBezTo>
                    <a:lnTo>
                      <a:pt x="1342" y="563"/>
                    </a:lnTo>
                    <a:cubicBezTo>
                      <a:pt x="1342" y="563"/>
                      <a:pt x="2069" y="399"/>
                      <a:pt x="1921" y="174"/>
                    </a:cubicBezTo>
                    <a:cubicBezTo>
                      <a:pt x="1849" y="65"/>
                      <a:pt x="1647" y="0"/>
                      <a:pt x="1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1"/>
              <p:cNvSpPr/>
              <p:nvPr/>
            </p:nvSpPr>
            <p:spPr>
              <a:xfrm>
                <a:off x="12027" y="3049409"/>
                <a:ext cx="72451" cy="41588"/>
              </a:xfrm>
              <a:custGeom>
                <a:avLst/>
                <a:gdLst/>
                <a:ahLst/>
                <a:cxnLst/>
                <a:rect l="l" t="t" r="r" b="b"/>
                <a:pathLst>
                  <a:path w="662" h="380" extrusionOk="0">
                    <a:moveTo>
                      <a:pt x="11" y="0"/>
                    </a:moveTo>
                    <a:cubicBezTo>
                      <a:pt x="1" y="52"/>
                      <a:pt x="72" y="257"/>
                      <a:pt x="303" y="349"/>
                    </a:cubicBezTo>
                    <a:cubicBezTo>
                      <a:pt x="359" y="371"/>
                      <a:pt x="409" y="380"/>
                      <a:pt x="452" y="380"/>
                    </a:cubicBezTo>
                    <a:cubicBezTo>
                      <a:pt x="588" y="380"/>
                      <a:pt x="661" y="298"/>
                      <a:pt x="661" y="298"/>
                    </a:cubicBezTo>
                    <a:lnTo>
                      <a:pt x="661" y="298"/>
                    </a:lnTo>
                    <a:cubicBezTo>
                      <a:pt x="661" y="298"/>
                      <a:pt x="620" y="323"/>
                      <a:pt x="522" y="323"/>
                    </a:cubicBezTo>
                    <a:cubicBezTo>
                      <a:pt x="472" y="323"/>
                      <a:pt x="409" y="316"/>
                      <a:pt x="328" y="298"/>
                    </a:cubicBezTo>
                    <a:cubicBezTo>
                      <a:pt x="180" y="257"/>
                      <a:pt x="62" y="144"/>
                      <a:pt x="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1"/>
              <p:cNvSpPr/>
              <p:nvPr/>
            </p:nvSpPr>
            <p:spPr>
              <a:xfrm>
                <a:off x="47925" y="3690108"/>
                <a:ext cx="90290" cy="114367"/>
              </a:xfrm>
              <a:custGeom>
                <a:avLst/>
                <a:gdLst/>
                <a:ahLst/>
                <a:cxnLst/>
                <a:rect l="l" t="t" r="r" b="b"/>
                <a:pathLst>
                  <a:path w="825" h="1045" extrusionOk="0">
                    <a:moveTo>
                      <a:pt x="426" y="0"/>
                    </a:moveTo>
                    <a:lnTo>
                      <a:pt x="0" y="287"/>
                    </a:lnTo>
                    <a:lnTo>
                      <a:pt x="333" y="1045"/>
                    </a:lnTo>
                    <a:lnTo>
                      <a:pt x="825" y="471"/>
                    </a:lnTo>
                    <a:lnTo>
                      <a:pt x="426" y="0"/>
                    </a:lnTo>
                    <a:close/>
                  </a:path>
                </a:pathLst>
              </a:custGeom>
              <a:solidFill>
                <a:srgbClr val="416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1"/>
              <p:cNvSpPr/>
              <p:nvPr/>
            </p:nvSpPr>
            <p:spPr>
              <a:xfrm>
                <a:off x="131869" y="3366037"/>
                <a:ext cx="488989" cy="619554"/>
              </a:xfrm>
              <a:custGeom>
                <a:avLst/>
                <a:gdLst/>
                <a:ahLst/>
                <a:cxnLst/>
                <a:rect l="l" t="t" r="r" b="b"/>
                <a:pathLst>
                  <a:path w="4468" h="5661" extrusionOk="0">
                    <a:moveTo>
                      <a:pt x="2490" y="0"/>
                    </a:moveTo>
                    <a:cubicBezTo>
                      <a:pt x="1295" y="0"/>
                      <a:pt x="0" y="517"/>
                      <a:pt x="130" y="2470"/>
                    </a:cubicBezTo>
                    <a:lnTo>
                      <a:pt x="923" y="2572"/>
                    </a:lnTo>
                    <a:cubicBezTo>
                      <a:pt x="923" y="2572"/>
                      <a:pt x="719" y="1435"/>
                      <a:pt x="1461" y="1138"/>
                    </a:cubicBezTo>
                    <a:cubicBezTo>
                      <a:pt x="1681" y="1051"/>
                      <a:pt x="1917" y="1002"/>
                      <a:pt x="2142" y="1002"/>
                    </a:cubicBezTo>
                    <a:cubicBezTo>
                      <a:pt x="2682" y="1002"/>
                      <a:pt x="3155" y="1281"/>
                      <a:pt x="3177" y="1968"/>
                    </a:cubicBezTo>
                    <a:cubicBezTo>
                      <a:pt x="3208" y="2946"/>
                      <a:pt x="2475" y="3494"/>
                      <a:pt x="2127" y="3678"/>
                    </a:cubicBezTo>
                    <a:cubicBezTo>
                      <a:pt x="1784" y="3857"/>
                      <a:pt x="1599" y="4160"/>
                      <a:pt x="1564" y="4733"/>
                    </a:cubicBezTo>
                    <a:cubicBezTo>
                      <a:pt x="1533" y="5307"/>
                      <a:pt x="1507" y="5660"/>
                      <a:pt x="1507" y="5660"/>
                    </a:cubicBezTo>
                    <a:lnTo>
                      <a:pt x="2393" y="5660"/>
                    </a:lnTo>
                    <a:cubicBezTo>
                      <a:pt x="2393" y="5660"/>
                      <a:pt x="2332" y="4518"/>
                      <a:pt x="2783" y="4262"/>
                    </a:cubicBezTo>
                    <a:cubicBezTo>
                      <a:pt x="3233" y="4001"/>
                      <a:pt x="3966" y="3653"/>
                      <a:pt x="4216" y="2828"/>
                    </a:cubicBezTo>
                    <a:cubicBezTo>
                      <a:pt x="4467" y="1998"/>
                      <a:pt x="4309" y="185"/>
                      <a:pt x="3013" y="32"/>
                    </a:cubicBezTo>
                    <a:cubicBezTo>
                      <a:pt x="2844" y="12"/>
                      <a:pt x="2668" y="0"/>
                      <a:pt x="2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1"/>
              <p:cNvSpPr/>
              <p:nvPr/>
            </p:nvSpPr>
            <p:spPr>
              <a:xfrm>
                <a:off x="98926" y="3622579"/>
                <a:ext cx="156503" cy="114696"/>
              </a:xfrm>
              <a:custGeom>
                <a:avLst/>
                <a:gdLst/>
                <a:ahLst/>
                <a:cxnLst/>
                <a:rect l="l" t="t" r="r" b="b"/>
                <a:pathLst>
                  <a:path w="1430" h="1048" extrusionOk="0">
                    <a:moveTo>
                      <a:pt x="989" y="0"/>
                    </a:moveTo>
                    <a:cubicBezTo>
                      <a:pt x="940" y="0"/>
                      <a:pt x="719" y="55"/>
                      <a:pt x="605" y="110"/>
                    </a:cubicBezTo>
                    <a:cubicBezTo>
                      <a:pt x="472" y="172"/>
                      <a:pt x="0" y="668"/>
                      <a:pt x="0" y="668"/>
                    </a:cubicBezTo>
                    <a:lnTo>
                      <a:pt x="323" y="1047"/>
                    </a:lnTo>
                    <a:lnTo>
                      <a:pt x="907" y="458"/>
                    </a:lnTo>
                    <a:cubicBezTo>
                      <a:pt x="907" y="458"/>
                      <a:pt x="1260" y="392"/>
                      <a:pt x="1353" y="356"/>
                    </a:cubicBezTo>
                    <a:cubicBezTo>
                      <a:pt x="1399" y="346"/>
                      <a:pt x="1429" y="295"/>
                      <a:pt x="1424" y="248"/>
                    </a:cubicBezTo>
                    <a:lnTo>
                      <a:pt x="815" y="177"/>
                    </a:lnTo>
                    <a:cubicBezTo>
                      <a:pt x="876" y="126"/>
                      <a:pt x="943" y="64"/>
                      <a:pt x="999" y="3"/>
                    </a:cubicBezTo>
                    <a:cubicBezTo>
                      <a:pt x="999" y="1"/>
                      <a:pt x="995" y="0"/>
                      <a:pt x="989"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1"/>
              <p:cNvSpPr/>
              <p:nvPr/>
            </p:nvSpPr>
            <p:spPr>
              <a:xfrm>
                <a:off x="548963" y="3574532"/>
                <a:ext cx="81972" cy="68511"/>
              </a:xfrm>
              <a:custGeom>
                <a:avLst/>
                <a:gdLst/>
                <a:ahLst/>
                <a:cxnLst/>
                <a:rect l="l" t="t" r="r" b="b"/>
                <a:pathLst>
                  <a:path w="749" h="626" extrusionOk="0">
                    <a:moveTo>
                      <a:pt x="200" y="0"/>
                    </a:moveTo>
                    <a:cubicBezTo>
                      <a:pt x="119" y="0"/>
                      <a:pt x="64" y="15"/>
                      <a:pt x="42" y="37"/>
                    </a:cubicBezTo>
                    <a:cubicBezTo>
                      <a:pt x="1" y="78"/>
                      <a:pt x="313" y="349"/>
                      <a:pt x="395" y="472"/>
                    </a:cubicBezTo>
                    <a:cubicBezTo>
                      <a:pt x="459" y="565"/>
                      <a:pt x="577" y="625"/>
                      <a:pt x="674" y="625"/>
                    </a:cubicBezTo>
                    <a:cubicBezTo>
                      <a:pt x="701" y="625"/>
                      <a:pt x="726" y="621"/>
                      <a:pt x="749" y="611"/>
                    </a:cubicBezTo>
                    <a:cubicBezTo>
                      <a:pt x="749" y="611"/>
                      <a:pt x="687" y="93"/>
                      <a:pt x="462" y="37"/>
                    </a:cubicBezTo>
                    <a:cubicBezTo>
                      <a:pt x="358" y="11"/>
                      <a:pt x="269" y="0"/>
                      <a:pt x="200"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1"/>
              <p:cNvSpPr/>
              <p:nvPr/>
            </p:nvSpPr>
            <p:spPr>
              <a:xfrm>
                <a:off x="-65898" y="3883499"/>
                <a:ext cx="369478" cy="151359"/>
              </a:xfrm>
              <a:custGeom>
                <a:avLst/>
                <a:gdLst/>
                <a:ahLst/>
                <a:cxnLst/>
                <a:rect l="l" t="t" r="r" b="b"/>
                <a:pathLst>
                  <a:path w="3376" h="1383" extrusionOk="0">
                    <a:moveTo>
                      <a:pt x="3371" y="0"/>
                    </a:moveTo>
                    <a:lnTo>
                      <a:pt x="1" y="773"/>
                    </a:lnTo>
                    <a:lnTo>
                      <a:pt x="1" y="1383"/>
                    </a:lnTo>
                    <a:lnTo>
                      <a:pt x="3376" y="686"/>
                    </a:lnTo>
                    <a:lnTo>
                      <a:pt x="3371" y="0"/>
                    </a:lnTo>
                    <a:close/>
                  </a:path>
                </a:pathLst>
              </a:custGeom>
              <a:solidFill>
                <a:srgbClr val="416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1"/>
              <p:cNvSpPr/>
              <p:nvPr/>
            </p:nvSpPr>
            <p:spPr>
              <a:xfrm>
                <a:off x="303478" y="4010676"/>
                <a:ext cx="103861" cy="80878"/>
              </a:xfrm>
              <a:custGeom>
                <a:avLst/>
                <a:gdLst/>
                <a:ahLst/>
                <a:cxnLst/>
                <a:rect l="l" t="t" r="r" b="b"/>
                <a:pathLst>
                  <a:path w="949" h="739" extrusionOk="0">
                    <a:moveTo>
                      <a:pt x="103" y="1"/>
                    </a:moveTo>
                    <a:lnTo>
                      <a:pt x="1" y="738"/>
                    </a:lnTo>
                    <a:lnTo>
                      <a:pt x="841" y="738"/>
                    </a:lnTo>
                    <a:cubicBezTo>
                      <a:pt x="841" y="738"/>
                      <a:pt x="948" y="170"/>
                      <a:pt x="948" y="98"/>
                    </a:cubicBezTo>
                    <a:cubicBezTo>
                      <a:pt x="948" y="31"/>
                      <a:pt x="103" y="1"/>
                      <a:pt x="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1"/>
              <p:cNvSpPr/>
              <p:nvPr/>
            </p:nvSpPr>
            <p:spPr>
              <a:xfrm>
                <a:off x="219972" y="2761346"/>
                <a:ext cx="414349" cy="458017"/>
              </a:xfrm>
              <a:custGeom>
                <a:avLst/>
                <a:gdLst/>
                <a:ahLst/>
                <a:cxnLst/>
                <a:rect l="l" t="t" r="r" b="b"/>
                <a:pathLst>
                  <a:path w="3786" h="4185" extrusionOk="0">
                    <a:moveTo>
                      <a:pt x="1835" y="0"/>
                    </a:moveTo>
                    <a:cubicBezTo>
                      <a:pt x="1604" y="0"/>
                      <a:pt x="1360" y="69"/>
                      <a:pt x="1112" y="231"/>
                    </a:cubicBezTo>
                    <a:cubicBezTo>
                      <a:pt x="1" y="958"/>
                      <a:pt x="190" y="2259"/>
                      <a:pt x="738" y="2822"/>
                    </a:cubicBezTo>
                    <a:lnTo>
                      <a:pt x="1414" y="2576"/>
                    </a:lnTo>
                    <a:cubicBezTo>
                      <a:pt x="1414" y="2576"/>
                      <a:pt x="682" y="1598"/>
                      <a:pt x="1245" y="1101"/>
                    </a:cubicBezTo>
                    <a:cubicBezTo>
                      <a:pt x="1376" y="987"/>
                      <a:pt x="1537" y="936"/>
                      <a:pt x="1704" y="936"/>
                    </a:cubicBezTo>
                    <a:cubicBezTo>
                      <a:pt x="2257" y="936"/>
                      <a:pt x="2879" y="1496"/>
                      <a:pt x="2695" y="2177"/>
                    </a:cubicBezTo>
                    <a:cubicBezTo>
                      <a:pt x="2454" y="3063"/>
                      <a:pt x="2075" y="3211"/>
                      <a:pt x="2198" y="3647"/>
                    </a:cubicBezTo>
                    <a:cubicBezTo>
                      <a:pt x="2316" y="4077"/>
                      <a:pt x="2454" y="4184"/>
                      <a:pt x="2454" y="4184"/>
                    </a:cubicBezTo>
                    <a:lnTo>
                      <a:pt x="3043" y="3933"/>
                    </a:lnTo>
                    <a:cubicBezTo>
                      <a:pt x="3043" y="3933"/>
                      <a:pt x="2869" y="3478"/>
                      <a:pt x="2976" y="3303"/>
                    </a:cubicBezTo>
                    <a:cubicBezTo>
                      <a:pt x="3084" y="3129"/>
                      <a:pt x="3785" y="2438"/>
                      <a:pt x="3514" y="1537"/>
                    </a:cubicBezTo>
                    <a:cubicBezTo>
                      <a:pt x="3303" y="836"/>
                      <a:pt x="2641" y="0"/>
                      <a:pt x="1835" y="0"/>
                    </a:cubicBezTo>
                    <a:close/>
                  </a:path>
                </a:pathLst>
              </a:custGeom>
              <a:solidFill>
                <a:srgbClr val="FF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1"/>
              <p:cNvSpPr/>
              <p:nvPr/>
            </p:nvSpPr>
            <p:spPr>
              <a:xfrm>
                <a:off x="509235" y="3219270"/>
                <a:ext cx="102110" cy="99812"/>
              </a:xfrm>
              <a:custGeom>
                <a:avLst/>
                <a:gdLst/>
                <a:ahLst/>
                <a:cxnLst/>
                <a:rect l="l" t="t" r="r" b="b"/>
                <a:pathLst>
                  <a:path w="933" h="912" extrusionOk="0">
                    <a:moveTo>
                      <a:pt x="605" y="0"/>
                    </a:moveTo>
                    <a:lnTo>
                      <a:pt x="0" y="256"/>
                    </a:lnTo>
                    <a:lnTo>
                      <a:pt x="308" y="912"/>
                    </a:lnTo>
                    <a:lnTo>
                      <a:pt x="932" y="681"/>
                    </a:lnTo>
                    <a:lnTo>
                      <a:pt x="605" y="0"/>
                    </a:lnTo>
                    <a:close/>
                  </a:path>
                </a:pathLst>
              </a:custGeom>
              <a:solidFill>
                <a:srgbClr val="FF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1"/>
              <p:cNvSpPr/>
              <p:nvPr/>
            </p:nvSpPr>
            <p:spPr>
              <a:xfrm>
                <a:off x="219972" y="2761346"/>
                <a:ext cx="414349" cy="458017"/>
              </a:xfrm>
              <a:custGeom>
                <a:avLst/>
                <a:gdLst/>
                <a:ahLst/>
                <a:cxnLst/>
                <a:rect l="l" t="t" r="r" b="b"/>
                <a:pathLst>
                  <a:path w="3786" h="4185" extrusionOk="0">
                    <a:moveTo>
                      <a:pt x="1836" y="0"/>
                    </a:moveTo>
                    <a:cubicBezTo>
                      <a:pt x="1604" y="0"/>
                      <a:pt x="1360" y="69"/>
                      <a:pt x="1112" y="231"/>
                    </a:cubicBezTo>
                    <a:cubicBezTo>
                      <a:pt x="1" y="953"/>
                      <a:pt x="185" y="2259"/>
                      <a:pt x="738" y="2817"/>
                    </a:cubicBezTo>
                    <a:lnTo>
                      <a:pt x="1414" y="2576"/>
                    </a:lnTo>
                    <a:cubicBezTo>
                      <a:pt x="1414" y="2576"/>
                      <a:pt x="682" y="1598"/>
                      <a:pt x="1245" y="1101"/>
                    </a:cubicBezTo>
                    <a:cubicBezTo>
                      <a:pt x="1376" y="987"/>
                      <a:pt x="1537" y="936"/>
                      <a:pt x="1704" y="936"/>
                    </a:cubicBezTo>
                    <a:cubicBezTo>
                      <a:pt x="2257" y="936"/>
                      <a:pt x="2879" y="1496"/>
                      <a:pt x="2695" y="2177"/>
                    </a:cubicBezTo>
                    <a:cubicBezTo>
                      <a:pt x="2454" y="3063"/>
                      <a:pt x="2075" y="3211"/>
                      <a:pt x="2198" y="3647"/>
                    </a:cubicBezTo>
                    <a:cubicBezTo>
                      <a:pt x="2316" y="4077"/>
                      <a:pt x="2454" y="4184"/>
                      <a:pt x="2454" y="4184"/>
                    </a:cubicBezTo>
                    <a:lnTo>
                      <a:pt x="3043" y="3933"/>
                    </a:lnTo>
                    <a:cubicBezTo>
                      <a:pt x="3043" y="3933"/>
                      <a:pt x="2869" y="3472"/>
                      <a:pt x="2976" y="3298"/>
                    </a:cubicBezTo>
                    <a:cubicBezTo>
                      <a:pt x="3084" y="3124"/>
                      <a:pt x="3785" y="2433"/>
                      <a:pt x="3514" y="1531"/>
                    </a:cubicBezTo>
                    <a:cubicBezTo>
                      <a:pt x="3303" y="835"/>
                      <a:pt x="2641" y="0"/>
                      <a:pt x="1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1"/>
              <p:cNvSpPr/>
              <p:nvPr/>
            </p:nvSpPr>
            <p:spPr>
              <a:xfrm>
                <a:off x="509235" y="3219270"/>
                <a:ext cx="102110" cy="99812"/>
              </a:xfrm>
              <a:custGeom>
                <a:avLst/>
                <a:gdLst/>
                <a:ahLst/>
                <a:cxnLst/>
                <a:rect l="l" t="t" r="r" b="b"/>
                <a:pathLst>
                  <a:path w="933" h="912" extrusionOk="0">
                    <a:moveTo>
                      <a:pt x="605" y="0"/>
                    </a:moveTo>
                    <a:lnTo>
                      <a:pt x="0" y="256"/>
                    </a:lnTo>
                    <a:lnTo>
                      <a:pt x="308" y="912"/>
                    </a:lnTo>
                    <a:lnTo>
                      <a:pt x="932" y="681"/>
                    </a:lnTo>
                    <a:lnTo>
                      <a:pt x="6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1"/>
              <p:cNvSpPr/>
              <p:nvPr/>
            </p:nvSpPr>
            <p:spPr>
              <a:xfrm>
                <a:off x="-132002" y="3644906"/>
                <a:ext cx="389287" cy="317493"/>
              </a:xfrm>
              <a:custGeom>
                <a:avLst/>
                <a:gdLst/>
                <a:ahLst/>
                <a:cxnLst/>
                <a:rect l="l" t="t" r="r" b="b"/>
                <a:pathLst>
                  <a:path w="3557" h="2901" extrusionOk="0">
                    <a:moveTo>
                      <a:pt x="3467" y="0"/>
                    </a:moveTo>
                    <a:cubicBezTo>
                      <a:pt x="3321" y="0"/>
                      <a:pt x="2997" y="79"/>
                      <a:pt x="2822" y="162"/>
                    </a:cubicBezTo>
                    <a:cubicBezTo>
                      <a:pt x="2577" y="280"/>
                      <a:pt x="1337" y="2032"/>
                      <a:pt x="866" y="2288"/>
                    </a:cubicBezTo>
                    <a:cubicBezTo>
                      <a:pt x="730" y="2364"/>
                      <a:pt x="580" y="2403"/>
                      <a:pt x="431" y="2403"/>
                    </a:cubicBezTo>
                    <a:cubicBezTo>
                      <a:pt x="282" y="2403"/>
                      <a:pt x="134" y="2364"/>
                      <a:pt x="0" y="2288"/>
                    </a:cubicBezTo>
                    <a:lnTo>
                      <a:pt x="0" y="2288"/>
                    </a:lnTo>
                    <a:cubicBezTo>
                      <a:pt x="166" y="2749"/>
                      <a:pt x="448" y="2900"/>
                      <a:pt x="740" y="2900"/>
                    </a:cubicBezTo>
                    <a:cubicBezTo>
                      <a:pt x="818" y="2900"/>
                      <a:pt x="896" y="2890"/>
                      <a:pt x="974" y="2871"/>
                    </a:cubicBezTo>
                    <a:cubicBezTo>
                      <a:pt x="1342" y="2784"/>
                      <a:pt x="2751" y="654"/>
                      <a:pt x="2925" y="413"/>
                    </a:cubicBezTo>
                    <a:cubicBezTo>
                      <a:pt x="3094" y="178"/>
                      <a:pt x="3457" y="152"/>
                      <a:pt x="3534" y="44"/>
                    </a:cubicBezTo>
                    <a:cubicBezTo>
                      <a:pt x="3556" y="13"/>
                      <a:pt x="3527" y="0"/>
                      <a:pt x="3467" y="0"/>
                    </a:cubicBezTo>
                    <a:close/>
                  </a:path>
                </a:pathLst>
              </a:custGeom>
              <a:solidFill>
                <a:srgbClr val="00000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1"/>
              <p:cNvSpPr/>
              <p:nvPr/>
            </p:nvSpPr>
            <p:spPr>
              <a:xfrm>
                <a:off x="219425" y="3459833"/>
                <a:ext cx="268572" cy="287505"/>
              </a:xfrm>
              <a:custGeom>
                <a:avLst/>
                <a:gdLst/>
                <a:ahLst/>
                <a:cxnLst/>
                <a:rect l="l" t="t" r="r" b="b"/>
                <a:pathLst>
                  <a:path w="2454" h="2627" extrusionOk="0">
                    <a:moveTo>
                      <a:pt x="1647" y="1"/>
                    </a:moveTo>
                    <a:cubicBezTo>
                      <a:pt x="1592" y="1"/>
                      <a:pt x="1533" y="4"/>
                      <a:pt x="1470" y="10"/>
                    </a:cubicBezTo>
                    <a:cubicBezTo>
                      <a:pt x="492" y="97"/>
                      <a:pt x="129" y="460"/>
                      <a:pt x="62" y="1049"/>
                    </a:cubicBezTo>
                    <a:cubicBezTo>
                      <a:pt x="1" y="1638"/>
                      <a:pt x="62" y="1715"/>
                      <a:pt x="62" y="1715"/>
                    </a:cubicBezTo>
                    <a:lnTo>
                      <a:pt x="323" y="1735"/>
                    </a:lnTo>
                    <a:cubicBezTo>
                      <a:pt x="323" y="1735"/>
                      <a:pt x="246" y="926"/>
                      <a:pt x="451" y="655"/>
                    </a:cubicBezTo>
                    <a:cubicBezTo>
                      <a:pt x="586" y="476"/>
                      <a:pt x="1065" y="375"/>
                      <a:pt x="1442" y="375"/>
                    </a:cubicBezTo>
                    <a:cubicBezTo>
                      <a:pt x="1638" y="375"/>
                      <a:pt x="1806" y="402"/>
                      <a:pt x="1885" y="460"/>
                    </a:cubicBezTo>
                    <a:cubicBezTo>
                      <a:pt x="2121" y="634"/>
                      <a:pt x="2310" y="921"/>
                      <a:pt x="2208" y="1362"/>
                    </a:cubicBezTo>
                    <a:lnTo>
                      <a:pt x="1563" y="2417"/>
                    </a:lnTo>
                    <a:lnTo>
                      <a:pt x="1660" y="2627"/>
                    </a:lnTo>
                    <a:cubicBezTo>
                      <a:pt x="1660" y="2627"/>
                      <a:pt x="2428" y="2417"/>
                      <a:pt x="2443" y="1490"/>
                    </a:cubicBezTo>
                    <a:cubicBezTo>
                      <a:pt x="2453" y="622"/>
                      <a:pt x="2454" y="1"/>
                      <a:pt x="1647" y="1"/>
                    </a:cubicBezTo>
                    <a:close/>
                  </a:path>
                </a:pathLst>
              </a:custGeom>
              <a:solidFill>
                <a:srgbClr val="00000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1"/>
              <p:cNvSpPr/>
              <p:nvPr/>
            </p:nvSpPr>
            <p:spPr>
              <a:xfrm>
                <a:off x="-125326" y="3246193"/>
                <a:ext cx="319682" cy="134724"/>
              </a:xfrm>
              <a:custGeom>
                <a:avLst/>
                <a:gdLst/>
                <a:ahLst/>
                <a:cxnLst/>
                <a:rect l="l" t="t" r="r" b="b"/>
                <a:pathLst>
                  <a:path w="2921" h="1231" extrusionOk="0">
                    <a:moveTo>
                      <a:pt x="2920" y="0"/>
                    </a:moveTo>
                    <a:lnTo>
                      <a:pt x="2766" y="31"/>
                    </a:lnTo>
                    <a:cubicBezTo>
                      <a:pt x="2766" y="31"/>
                      <a:pt x="2116" y="876"/>
                      <a:pt x="1486" y="1009"/>
                    </a:cubicBezTo>
                    <a:cubicBezTo>
                      <a:pt x="1427" y="1021"/>
                      <a:pt x="1368" y="1027"/>
                      <a:pt x="1309" y="1027"/>
                    </a:cubicBezTo>
                    <a:cubicBezTo>
                      <a:pt x="735" y="1027"/>
                      <a:pt x="196" y="492"/>
                      <a:pt x="196" y="492"/>
                    </a:cubicBezTo>
                    <a:lnTo>
                      <a:pt x="1" y="579"/>
                    </a:lnTo>
                    <a:cubicBezTo>
                      <a:pt x="1" y="579"/>
                      <a:pt x="779" y="1231"/>
                      <a:pt x="1501" y="1231"/>
                    </a:cubicBezTo>
                    <a:cubicBezTo>
                      <a:pt x="1520" y="1231"/>
                      <a:pt x="1539" y="1230"/>
                      <a:pt x="1558" y="1229"/>
                    </a:cubicBezTo>
                    <a:cubicBezTo>
                      <a:pt x="2295" y="1193"/>
                      <a:pt x="2920" y="0"/>
                      <a:pt x="2920" y="0"/>
                    </a:cubicBezTo>
                    <a:close/>
                  </a:path>
                </a:pathLst>
              </a:custGeom>
              <a:solidFill>
                <a:srgbClr val="416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 name="Google Shape;590;p41"/>
            <p:cNvSpPr/>
            <p:nvPr/>
          </p:nvSpPr>
          <p:spPr>
            <a:xfrm>
              <a:off x="6440775" y="2225388"/>
              <a:ext cx="444555" cy="2382125"/>
            </a:xfrm>
            <a:custGeom>
              <a:avLst/>
              <a:gdLst/>
              <a:ahLst/>
              <a:cxnLst/>
              <a:rect l="l" t="t" r="r" b="b"/>
              <a:pathLst>
                <a:path w="4062" h="21766" extrusionOk="0">
                  <a:moveTo>
                    <a:pt x="2961" y="0"/>
                  </a:moveTo>
                  <a:cubicBezTo>
                    <a:pt x="2802" y="41"/>
                    <a:pt x="2648" y="102"/>
                    <a:pt x="2505" y="190"/>
                  </a:cubicBezTo>
                  <a:cubicBezTo>
                    <a:pt x="1977" y="522"/>
                    <a:pt x="1967" y="753"/>
                    <a:pt x="2013" y="1009"/>
                  </a:cubicBezTo>
                  <a:cubicBezTo>
                    <a:pt x="2023" y="1106"/>
                    <a:pt x="2044" y="1198"/>
                    <a:pt x="2075" y="1285"/>
                  </a:cubicBezTo>
                  <a:cubicBezTo>
                    <a:pt x="2044" y="1249"/>
                    <a:pt x="2000" y="1230"/>
                    <a:pt x="1956" y="1230"/>
                  </a:cubicBezTo>
                  <a:cubicBezTo>
                    <a:pt x="1926" y="1230"/>
                    <a:pt x="1896" y="1238"/>
                    <a:pt x="1870" y="1255"/>
                  </a:cubicBezTo>
                  <a:cubicBezTo>
                    <a:pt x="1711" y="1342"/>
                    <a:pt x="1706" y="1752"/>
                    <a:pt x="1870" y="1798"/>
                  </a:cubicBezTo>
                  <a:cubicBezTo>
                    <a:pt x="1924" y="1811"/>
                    <a:pt x="1967" y="1816"/>
                    <a:pt x="1998" y="1816"/>
                  </a:cubicBezTo>
                  <a:cubicBezTo>
                    <a:pt x="2062" y="1816"/>
                    <a:pt x="2085" y="1798"/>
                    <a:pt x="2085" y="1798"/>
                  </a:cubicBezTo>
                  <a:lnTo>
                    <a:pt x="2121" y="3667"/>
                  </a:lnTo>
                  <a:lnTo>
                    <a:pt x="1429" y="3949"/>
                  </a:lnTo>
                  <a:cubicBezTo>
                    <a:pt x="1429" y="3949"/>
                    <a:pt x="205" y="4481"/>
                    <a:pt x="103" y="4973"/>
                  </a:cubicBezTo>
                  <a:cubicBezTo>
                    <a:pt x="1" y="5459"/>
                    <a:pt x="1148" y="9346"/>
                    <a:pt x="1429" y="9695"/>
                  </a:cubicBezTo>
                  <a:cubicBezTo>
                    <a:pt x="1564" y="9861"/>
                    <a:pt x="1669" y="9905"/>
                    <a:pt x="1743" y="9905"/>
                  </a:cubicBezTo>
                  <a:cubicBezTo>
                    <a:pt x="1827" y="9905"/>
                    <a:pt x="1870" y="9848"/>
                    <a:pt x="1870" y="9848"/>
                  </a:cubicBezTo>
                  <a:lnTo>
                    <a:pt x="1870" y="10627"/>
                  </a:lnTo>
                  <a:lnTo>
                    <a:pt x="2909" y="21766"/>
                  </a:lnTo>
                  <a:lnTo>
                    <a:pt x="3995" y="21766"/>
                  </a:lnTo>
                  <a:cubicBezTo>
                    <a:pt x="3836" y="21663"/>
                    <a:pt x="3698" y="21535"/>
                    <a:pt x="3585" y="21376"/>
                  </a:cubicBezTo>
                  <a:lnTo>
                    <a:pt x="3560" y="21361"/>
                  </a:lnTo>
                  <a:lnTo>
                    <a:pt x="3560" y="21335"/>
                  </a:lnTo>
                  <a:cubicBezTo>
                    <a:pt x="3406" y="21095"/>
                    <a:pt x="3360" y="20808"/>
                    <a:pt x="3422" y="20531"/>
                  </a:cubicBezTo>
                  <a:cubicBezTo>
                    <a:pt x="4062" y="17904"/>
                    <a:pt x="3099" y="15410"/>
                    <a:pt x="2781" y="12849"/>
                  </a:cubicBezTo>
                  <a:cubicBezTo>
                    <a:pt x="2653" y="11887"/>
                    <a:pt x="2653" y="10929"/>
                    <a:pt x="2525" y="9905"/>
                  </a:cubicBezTo>
                  <a:cubicBezTo>
                    <a:pt x="2459" y="9393"/>
                    <a:pt x="2459" y="8880"/>
                    <a:pt x="2203" y="8430"/>
                  </a:cubicBezTo>
                  <a:cubicBezTo>
                    <a:pt x="1947" y="7790"/>
                    <a:pt x="2459" y="7277"/>
                    <a:pt x="2587" y="6637"/>
                  </a:cubicBezTo>
                  <a:cubicBezTo>
                    <a:pt x="3048" y="4512"/>
                    <a:pt x="1603" y="1670"/>
                    <a:pt x="2961" y="0"/>
                  </a:cubicBezTo>
                  <a:close/>
                </a:path>
              </a:pathLst>
            </a:custGeom>
            <a:solidFill>
              <a:srgbClr val="00000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1" name="Google Shape;591;p41"/>
          <p:cNvGrpSpPr/>
          <p:nvPr/>
        </p:nvGrpSpPr>
        <p:grpSpPr>
          <a:xfrm>
            <a:off x="7494604" y="2183711"/>
            <a:ext cx="929393" cy="2427188"/>
            <a:chOff x="7494604" y="2183711"/>
            <a:chExt cx="929393" cy="2427188"/>
          </a:xfrm>
        </p:grpSpPr>
        <p:grpSp>
          <p:nvGrpSpPr>
            <p:cNvPr id="592" name="Google Shape;592;p41"/>
            <p:cNvGrpSpPr/>
            <p:nvPr/>
          </p:nvGrpSpPr>
          <p:grpSpPr>
            <a:xfrm>
              <a:off x="7494604" y="2187045"/>
              <a:ext cx="929393" cy="2423854"/>
              <a:chOff x="8942404" y="2224916"/>
              <a:chExt cx="929393" cy="2423854"/>
            </a:xfrm>
          </p:grpSpPr>
          <p:sp>
            <p:nvSpPr>
              <p:cNvPr id="593" name="Google Shape;593;p41"/>
              <p:cNvSpPr/>
              <p:nvPr/>
            </p:nvSpPr>
            <p:spPr>
              <a:xfrm>
                <a:off x="9388610" y="2532898"/>
                <a:ext cx="143041" cy="140305"/>
              </a:xfrm>
              <a:custGeom>
                <a:avLst/>
                <a:gdLst/>
                <a:ahLst/>
                <a:cxnLst/>
                <a:rect l="l" t="t" r="r" b="b"/>
                <a:pathLst>
                  <a:path w="1307" h="1282" extrusionOk="0">
                    <a:moveTo>
                      <a:pt x="1194" y="1"/>
                    </a:moveTo>
                    <a:lnTo>
                      <a:pt x="840" y="170"/>
                    </a:lnTo>
                    <a:cubicBezTo>
                      <a:pt x="840" y="170"/>
                      <a:pt x="481" y="585"/>
                      <a:pt x="240" y="585"/>
                    </a:cubicBezTo>
                    <a:cubicBezTo>
                      <a:pt x="239" y="585"/>
                      <a:pt x="237" y="585"/>
                      <a:pt x="236" y="585"/>
                    </a:cubicBezTo>
                    <a:lnTo>
                      <a:pt x="0" y="579"/>
                    </a:lnTo>
                    <a:lnTo>
                      <a:pt x="0" y="579"/>
                    </a:lnTo>
                    <a:cubicBezTo>
                      <a:pt x="0" y="579"/>
                      <a:pt x="272" y="984"/>
                      <a:pt x="477" y="1071"/>
                    </a:cubicBezTo>
                    <a:lnTo>
                      <a:pt x="681" y="1153"/>
                    </a:lnTo>
                    <a:lnTo>
                      <a:pt x="722" y="882"/>
                    </a:lnTo>
                    <a:lnTo>
                      <a:pt x="815" y="1199"/>
                    </a:lnTo>
                    <a:lnTo>
                      <a:pt x="1173" y="1281"/>
                    </a:lnTo>
                    <a:lnTo>
                      <a:pt x="1306" y="282"/>
                    </a:lnTo>
                    <a:lnTo>
                      <a:pt x="11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1"/>
              <p:cNvSpPr/>
              <p:nvPr/>
            </p:nvSpPr>
            <p:spPr>
              <a:xfrm>
                <a:off x="9453073" y="2487259"/>
                <a:ext cx="254235" cy="383158"/>
              </a:xfrm>
              <a:custGeom>
                <a:avLst/>
                <a:gdLst/>
                <a:ahLst/>
                <a:cxnLst/>
                <a:rect l="l" t="t" r="r" b="b"/>
                <a:pathLst>
                  <a:path w="2323" h="3501" extrusionOk="0">
                    <a:moveTo>
                      <a:pt x="1282" y="0"/>
                    </a:moveTo>
                    <a:cubicBezTo>
                      <a:pt x="1091" y="0"/>
                      <a:pt x="891" y="46"/>
                      <a:pt x="722" y="182"/>
                    </a:cubicBezTo>
                    <a:cubicBezTo>
                      <a:pt x="215" y="592"/>
                      <a:pt x="231" y="1319"/>
                      <a:pt x="681" y="1631"/>
                    </a:cubicBezTo>
                    <a:lnTo>
                      <a:pt x="876" y="1744"/>
                    </a:lnTo>
                    <a:lnTo>
                      <a:pt x="502" y="2256"/>
                    </a:lnTo>
                    <a:lnTo>
                      <a:pt x="0" y="2118"/>
                    </a:lnTo>
                    <a:lnTo>
                      <a:pt x="287" y="3501"/>
                    </a:lnTo>
                    <a:lnTo>
                      <a:pt x="1803" y="3142"/>
                    </a:lnTo>
                    <a:lnTo>
                      <a:pt x="1009" y="2502"/>
                    </a:lnTo>
                    <a:lnTo>
                      <a:pt x="1542" y="1857"/>
                    </a:lnTo>
                    <a:cubicBezTo>
                      <a:pt x="1542" y="1857"/>
                      <a:pt x="1905" y="1719"/>
                      <a:pt x="2069" y="1437"/>
                    </a:cubicBezTo>
                    <a:cubicBezTo>
                      <a:pt x="2069" y="1437"/>
                      <a:pt x="2074" y="1437"/>
                      <a:pt x="2083" y="1437"/>
                    </a:cubicBezTo>
                    <a:cubicBezTo>
                      <a:pt x="2134" y="1437"/>
                      <a:pt x="2311" y="1419"/>
                      <a:pt x="2315" y="1160"/>
                    </a:cubicBezTo>
                    <a:cubicBezTo>
                      <a:pt x="2323" y="936"/>
                      <a:pt x="2265" y="841"/>
                      <a:pt x="2170" y="841"/>
                    </a:cubicBezTo>
                    <a:cubicBezTo>
                      <a:pt x="2137" y="841"/>
                      <a:pt x="2100" y="852"/>
                      <a:pt x="2059" y="873"/>
                    </a:cubicBezTo>
                    <a:cubicBezTo>
                      <a:pt x="1907" y="952"/>
                      <a:pt x="1784" y="1053"/>
                      <a:pt x="1755" y="1053"/>
                    </a:cubicBezTo>
                    <a:cubicBezTo>
                      <a:pt x="1754" y="1053"/>
                      <a:pt x="1753" y="1053"/>
                      <a:pt x="1752" y="1053"/>
                    </a:cubicBezTo>
                    <a:cubicBezTo>
                      <a:pt x="1726" y="1048"/>
                      <a:pt x="1470" y="653"/>
                      <a:pt x="1562" y="407"/>
                    </a:cubicBezTo>
                    <a:cubicBezTo>
                      <a:pt x="1641" y="197"/>
                      <a:pt x="1916" y="182"/>
                      <a:pt x="1993" y="182"/>
                    </a:cubicBezTo>
                    <a:cubicBezTo>
                      <a:pt x="2006" y="182"/>
                      <a:pt x="2013" y="182"/>
                      <a:pt x="2013" y="182"/>
                    </a:cubicBezTo>
                    <a:cubicBezTo>
                      <a:pt x="2013" y="182"/>
                      <a:pt x="1665" y="0"/>
                      <a:pt x="1282"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1"/>
              <p:cNvSpPr/>
              <p:nvPr/>
            </p:nvSpPr>
            <p:spPr>
              <a:xfrm>
                <a:off x="9521476" y="2556976"/>
                <a:ext cx="40931" cy="39947"/>
              </a:xfrm>
              <a:custGeom>
                <a:avLst/>
                <a:gdLst/>
                <a:ahLst/>
                <a:cxnLst/>
                <a:rect l="l" t="t" r="r" b="b"/>
                <a:pathLst>
                  <a:path w="374" h="365" extrusionOk="0">
                    <a:moveTo>
                      <a:pt x="374" y="1"/>
                    </a:moveTo>
                    <a:lnTo>
                      <a:pt x="0" y="247"/>
                    </a:lnTo>
                    <a:lnTo>
                      <a:pt x="241" y="365"/>
                    </a:lnTo>
                    <a:lnTo>
                      <a:pt x="3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1"/>
              <p:cNvSpPr/>
              <p:nvPr/>
            </p:nvSpPr>
            <p:spPr>
              <a:xfrm>
                <a:off x="9521476" y="2678133"/>
                <a:ext cx="79127" cy="35350"/>
              </a:xfrm>
              <a:custGeom>
                <a:avLst/>
                <a:gdLst/>
                <a:ahLst/>
                <a:cxnLst/>
                <a:rect l="l" t="t" r="r" b="b"/>
                <a:pathLst>
                  <a:path w="723" h="323" extrusionOk="0">
                    <a:moveTo>
                      <a:pt x="251" y="0"/>
                    </a:moveTo>
                    <a:lnTo>
                      <a:pt x="0" y="323"/>
                    </a:lnTo>
                    <a:lnTo>
                      <a:pt x="722" y="190"/>
                    </a:lnTo>
                    <a:lnTo>
                      <a:pt x="251" y="0"/>
                    </a:lnTo>
                    <a:close/>
                  </a:path>
                </a:pathLst>
              </a:custGeom>
              <a:solidFill>
                <a:srgbClr val="00000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1"/>
              <p:cNvSpPr/>
              <p:nvPr/>
            </p:nvSpPr>
            <p:spPr>
              <a:xfrm>
                <a:off x="9554529" y="2502363"/>
                <a:ext cx="211333" cy="272840"/>
              </a:xfrm>
              <a:custGeom>
                <a:avLst/>
                <a:gdLst/>
                <a:ahLst/>
                <a:cxnLst/>
                <a:rect l="l" t="t" r="r" b="b"/>
                <a:pathLst>
                  <a:path w="1931" h="2493" extrusionOk="0">
                    <a:moveTo>
                      <a:pt x="909" y="0"/>
                    </a:moveTo>
                    <a:cubicBezTo>
                      <a:pt x="821" y="0"/>
                      <a:pt x="710" y="29"/>
                      <a:pt x="635" y="147"/>
                    </a:cubicBezTo>
                    <a:cubicBezTo>
                      <a:pt x="492" y="372"/>
                      <a:pt x="512" y="833"/>
                      <a:pt x="830" y="915"/>
                    </a:cubicBezTo>
                    <a:cubicBezTo>
                      <a:pt x="830" y="915"/>
                      <a:pt x="1128" y="764"/>
                      <a:pt x="1247" y="764"/>
                    </a:cubicBezTo>
                    <a:cubicBezTo>
                      <a:pt x="1256" y="764"/>
                      <a:pt x="1264" y="764"/>
                      <a:pt x="1270" y="766"/>
                    </a:cubicBezTo>
                    <a:cubicBezTo>
                      <a:pt x="1363" y="792"/>
                      <a:pt x="1429" y="1166"/>
                      <a:pt x="1270" y="1222"/>
                    </a:cubicBezTo>
                    <a:cubicBezTo>
                      <a:pt x="1216" y="1241"/>
                      <a:pt x="1179" y="1247"/>
                      <a:pt x="1154" y="1247"/>
                    </a:cubicBezTo>
                    <a:cubicBezTo>
                      <a:pt x="1104" y="1247"/>
                      <a:pt x="1101" y="1222"/>
                      <a:pt x="1101" y="1222"/>
                    </a:cubicBezTo>
                    <a:lnTo>
                      <a:pt x="0" y="2338"/>
                    </a:lnTo>
                    <a:cubicBezTo>
                      <a:pt x="205" y="2415"/>
                      <a:pt x="420" y="2461"/>
                      <a:pt x="646" y="2477"/>
                    </a:cubicBezTo>
                    <a:cubicBezTo>
                      <a:pt x="772" y="2489"/>
                      <a:pt x="861" y="2493"/>
                      <a:pt x="924" y="2493"/>
                    </a:cubicBezTo>
                    <a:cubicBezTo>
                      <a:pt x="1050" y="2493"/>
                      <a:pt x="1071" y="2477"/>
                      <a:pt x="1071" y="2477"/>
                    </a:cubicBezTo>
                    <a:lnTo>
                      <a:pt x="1270" y="1924"/>
                    </a:lnTo>
                    <a:lnTo>
                      <a:pt x="1188" y="2492"/>
                    </a:lnTo>
                    <a:lnTo>
                      <a:pt x="1562" y="2492"/>
                    </a:lnTo>
                    <a:cubicBezTo>
                      <a:pt x="1782" y="2159"/>
                      <a:pt x="1900" y="1770"/>
                      <a:pt x="1911" y="1371"/>
                    </a:cubicBezTo>
                    <a:cubicBezTo>
                      <a:pt x="1931" y="695"/>
                      <a:pt x="1398" y="80"/>
                      <a:pt x="1050" y="24"/>
                    </a:cubicBezTo>
                    <a:cubicBezTo>
                      <a:pt x="1050" y="24"/>
                      <a:pt x="989" y="0"/>
                      <a:pt x="9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1"/>
              <p:cNvSpPr/>
              <p:nvPr/>
            </p:nvSpPr>
            <p:spPr>
              <a:xfrm>
                <a:off x="9478246" y="2481020"/>
                <a:ext cx="191305" cy="76063"/>
              </a:xfrm>
              <a:custGeom>
                <a:avLst/>
                <a:gdLst/>
                <a:ahLst/>
                <a:cxnLst/>
                <a:rect l="l" t="t" r="r" b="b"/>
                <a:pathLst>
                  <a:path w="1748" h="695" extrusionOk="0">
                    <a:moveTo>
                      <a:pt x="1014" y="1"/>
                    </a:moveTo>
                    <a:cubicBezTo>
                      <a:pt x="910" y="1"/>
                      <a:pt x="800" y="16"/>
                      <a:pt x="692" y="55"/>
                    </a:cubicBezTo>
                    <a:cubicBezTo>
                      <a:pt x="385" y="167"/>
                      <a:pt x="134" y="398"/>
                      <a:pt x="1" y="695"/>
                    </a:cubicBezTo>
                    <a:cubicBezTo>
                      <a:pt x="1" y="695"/>
                      <a:pt x="677" y="254"/>
                      <a:pt x="1051" y="198"/>
                    </a:cubicBezTo>
                    <a:cubicBezTo>
                      <a:pt x="1149" y="183"/>
                      <a:pt x="1248" y="175"/>
                      <a:pt x="1347" y="175"/>
                    </a:cubicBezTo>
                    <a:cubicBezTo>
                      <a:pt x="1481" y="175"/>
                      <a:pt x="1615" y="189"/>
                      <a:pt x="1747" y="219"/>
                    </a:cubicBezTo>
                    <a:cubicBezTo>
                      <a:pt x="1747" y="219"/>
                      <a:pt x="1411" y="1"/>
                      <a:pt x="1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1"/>
              <p:cNvSpPr/>
              <p:nvPr/>
            </p:nvSpPr>
            <p:spPr>
              <a:xfrm>
                <a:off x="9518084" y="2607431"/>
                <a:ext cx="62273" cy="29878"/>
              </a:xfrm>
              <a:custGeom>
                <a:avLst/>
                <a:gdLst/>
                <a:ahLst/>
                <a:cxnLst/>
                <a:rect l="l" t="t" r="r" b="b"/>
                <a:pathLst>
                  <a:path w="569" h="273" extrusionOk="0">
                    <a:moveTo>
                      <a:pt x="11" y="1"/>
                    </a:moveTo>
                    <a:lnTo>
                      <a:pt x="11" y="1"/>
                    </a:lnTo>
                    <a:cubicBezTo>
                      <a:pt x="11" y="1"/>
                      <a:pt x="0" y="180"/>
                      <a:pt x="221" y="257"/>
                    </a:cubicBezTo>
                    <a:cubicBezTo>
                      <a:pt x="254" y="267"/>
                      <a:pt x="287" y="273"/>
                      <a:pt x="321" y="273"/>
                    </a:cubicBezTo>
                    <a:cubicBezTo>
                      <a:pt x="416" y="273"/>
                      <a:pt x="508" y="230"/>
                      <a:pt x="569" y="154"/>
                    </a:cubicBezTo>
                    <a:lnTo>
                      <a:pt x="569" y="154"/>
                    </a:lnTo>
                    <a:cubicBezTo>
                      <a:pt x="569" y="155"/>
                      <a:pt x="528" y="190"/>
                      <a:pt x="333" y="190"/>
                    </a:cubicBezTo>
                    <a:cubicBezTo>
                      <a:pt x="139" y="190"/>
                      <a:pt x="11" y="1"/>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1"/>
              <p:cNvSpPr/>
              <p:nvPr/>
            </p:nvSpPr>
            <p:spPr>
              <a:xfrm>
                <a:off x="9272599" y="2678024"/>
                <a:ext cx="486034" cy="532657"/>
              </a:xfrm>
              <a:custGeom>
                <a:avLst/>
                <a:gdLst/>
                <a:ahLst/>
                <a:cxnLst/>
                <a:rect l="l" t="t" r="r" b="b"/>
                <a:pathLst>
                  <a:path w="4441" h="4867" extrusionOk="0">
                    <a:moveTo>
                      <a:pt x="749" y="0"/>
                    </a:moveTo>
                    <a:cubicBezTo>
                      <a:pt x="740" y="0"/>
                      <a:pt x="731" y="1"/>
                      <a:pt x="722" y="1"/>
                    </a:cubicBezTo>
                    <a:cubicBezTo>
                      <a:pt x="364" y="22"/>
                      <a:pt x="0" y="252"/>
                      <a:pt x="0" y="252"/>
                    </a:cubicBezTo>
                    <a:lnTo>
                      <a:pt x="226" y="1358"/>
                    </a:lnTo>
                    <a:cubicBezTo>
                      <a:pt x="226" y="1358"/>
                      <a:pt x="21" y="2224"/>
                      <a:pt x="82" y="2511"/>
                    </a:cubicBezTo>
                    <a:cubicBezTo>
                      <a:pt x="144" y="2802"/>
                      <a:pt x="2033" y="4866"/>
                      <a:pt x="2033" y="4866"/>
                    </a:cubicBezTo>
                    <a:lnTo>
                      <a:pt x="3616" y="4139"/>
                    </a:lnTo>
                    <a:lnTo>
                      <a:pt x="3201" y="3340"/>
                    </a:lnTo>
                    <a:lnTo>
                      <a:pt x="4440" y="2772"/>
                    </a:lnTo>
                    <a:cubicBezTo>
                      <a:pt x="4440" y="2772"/>
                      <a:pt x="4338" y="2265"/>
                      <a:pt x="4102" y="1937"/>
                    </a:cubicBezTo>
                    <a:cubicBezTo>
                      <a:pt x="3862" y="1604"/>
                      <a:pt x="3452" y="1404"/>
                      <a:pt x="3452" y="1404"/>
                    </a:cubicBezTo>
                    <a:lnTo>
                      <a:pt x="1936" y="1758"/>
                    </a:lnTo>
                    <a:lnTo>
                      <a:pt x="1711" y="395"/>
                    </a:lnTo>
                    <a:cubicBezTo>
                      <a:pt x="1711" y="395"/>
                      <a:pt x="1111" y="0"/>
                      <a:pt x="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1"/>
              <p:cNvSpPr/>
              <p:nvPr/>
            </p:nvSpPr>
            <p:spPr>
              <a:xfrm>
                <a:off x="9343738" y="3131022"/>
                <a:ext cx="461410" cy="1517749"/>
              </a:xfrm>
              <a:custGeom>
                <a:avLst/>
                <a:gdLst/>
                <a:ahLst/>
                <a:cxnLst/>
                <a:rect l="l" t="t" r="r" b="b"/>
                <a:pathLst>
                  <a:path w="4216" h="13868" extrusionOk="0">
                    <a:moveTo>
                      <a:pt x="2966" y="0"/>
                    </a:moveTo>
                    <a:lnTo>
                      <a:pt x="1383" y="727"/>
                    </a:lnTo>
                    <a:lnTo>
                      <a:pt x="774" y="13157"/>
                    </a:lnTo>
                    <a:lnTo>
                      <a:pt x="1076" y="13449"/>
                    </a:lnTo>
                    <a:cubicBezTo>
                      <a:pt x="1076" y="13449"/>
                      <a:pt x="1" y="13833"/>
                      <a:pt x="72" y="13858"/>
                    </a:cubicBezTo>
                    <a:cubicBezTo>
                      <a:pt x="95" y="13865"/>
                      <a:pt x="258" y="13868"/>
                      <a:pt x="466" y="13868"/>
                    </a:cubicBezTo>
                    <a:cubicBezTo>
                      <a:pt x="882" y="13868"/>
                      <a:pt x="1476" y="13858"/>
                      <a:pt x="1476" y="13858"/>
                    </a:cubicBezTo>
                    <a:cubicBezTo>
                      <a:pt x="1476" y="13858"/>
                      <a:pt x="3760" y="4507"/>
                      <a:pt x="3990" y="3237"/>
                    </a:cubicBezTo>
                    <a:cubicBezTo>
                      <a:pt x="4215" y="1967"/>
                      <a:pt x="3166" y="384"/>
                      <a:pt x="2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1"/>
              <p:cNvSpPr/>
              <p:nvPr/>
            </p:nvSpPr>
            <p:spPr>
              <a:xfrm>
                <a:off x="9311780" y="3191546"/>
                <a:ext cx="560017" cy="817317"/>
              </a:xfrm>
              <a:custGeom>
                <a:avLst/>
                <a:gdLst/>
                <a:ahLst/>
                <a:cxnLst/>
                <a:rect l="l" t="t" r="r" b="b"/>
                <a:pathLst>
                  <a:path w="5117" h="7468" extrusionOk="0">
                    <a:moveTo>
                      <a:pt x="2044" y="0"/>
                    </a:moveTo>
                    <a:lnTo>
                      <a:pt x="1675" y="174"/>
                    </a:lnTo>
                    <a:cubicBezTo>
                      <a:pt x="1675" y="174"/>
                      <a:pt x="1" y="4364"/>
                      <a:pt x="139" y="4645"/>
                    </a:cubicBezTo>
                    <a:cubicBezTo>
                      <a:pt x="272" y="4927"/>
                      <a:pt x="4251" y="6760"/>
                      <a:pt x="4313" y="6781"/>
                    </a:cubicBezTo>
                    <a:cubicBezTo>
                      <a:pt x="4369" y="6806"/>
                      <a:pt x="5117" y="7467"/>
                      <a:pt x="5117" y="7467"/>
                    </a:cubicBezTo>
                    <a:lnTo>
                      <a:pt x="4912" y="6489"/>
                    </a:lnTo>
                    <a:lnTo>
                      <a:pt x="3724" y="5168"/>
                    </a:lnTo>
                    <a:lnTo>
                      <a:pt x="20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1"/>
              <p:cNvSpPr/>
              <p:nvPr/>
            </p:nvSpPr>
            <p:spPr>
              <a:xfrm>
                <a:off x="9531983" y="2985240"/>
                <a:ext cx="330297" cy="640239"/>
              </a:xfrm>
              <a:custGeom>
                <a:avLst/>
                <a:gdLst/>
                <a:ahLst/>
                <a:cxnLst/>
                <a:rect l="l" t="t" r="r" b="b"/>
                <a:pathLst>
                  <a:path w="3018" h="5850" extrusionOk="0">
                    <a:moveTo>
                      <a:pt x="1994" y="1"/>
                    </a:moveTo>
                    <a:lnTo>
                      <a:pt x="831" y="528"/>
                    </a:lnTo>
                    <a:lnTo>
                      <a:pt x="1758" y="2269"/>
                    </a:lnTo>
                    <a:lnTo>
                      <a:pt x="611" y="4958"/>
                    </a:lnTo>
                    <a:cubicBezTo>
                      <a:pt x="611" y="4958"/>
                      <a:pt x="237" y="5009"/>
                      <a:pt x="124" y="5025"/>
                    </a:cubicBezTo>
                    <a:cubicBezTo>
                      <a:pt x="7" y="5040"/>
                      <a:pt x="437" y="5178"/>
                      <a:pt x="437" y="5178"/>
                    </a:cubicBezTo>
                    <a:cubicBezTo>
                      <a:pt x="437" y="5178"/>
                      <a:pt x="1" y="5849"/>
                      <a:pt x="155" y="5849"/>
                    </a:cubicBezTo>
                    <a:cubicBezTo>
                      <a:pt x="157" y="5849"/>
                      <a:pt x="158" y="5849"/>
                      <a:pt x="160" y="5849"/>
                    </a:cubicBezTo>
                    <a:cubicBezTo>
                      <a:pt x="329" y="5834"/>
                      <a:pt x="744" y="5378"/>
                      <a:pt x="744" y="5378"/>
                    </a:cubicBezTo>
                    <a:lnTo>
                      <a:pt x="3018" y="2817"/>
                    </a:lnTo>
                    <a:lnTo>
                      <a:pt x="1994"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1"/>
              <p:cNvSpPr/>
              <p:nvPr/>
            </p:nvSpPr>
            <p:spPr>
              <a:xfrm>
                <a:off x="9001504" y="2425860"/>
                <a:ext cx="292978" cy="453092"/>
              </a:xfrm>
              <a:custGeom>
                <a:avLst/>
                <a:gdLst/>
                <a:ahLst/>
                <a:cxnLst/>
                <a:rect l="l" t="t" r="r" b="b"/>
                <a:pathLst>
                  <a:path w="2677" h="4140" extrusionOk="0">
                    <a:moveTo>
                      <a:pt x="124" y="0"/>
                    </a:moveTo>
                    <a:cubicBezTo>
                      <a:pt x="0" y="0"/>
                      <a:pt x="568" y="4113"/>
                      <a:pt x="705" y="4139"/>
                    </a:cubicBezTo>
                    <a:cubicBezTo>
                      <a:pt x="708" y="4139"/>
                      <a:pt x="712" y="4140"/>
                      <a:pt x="717" y="4140"/>
                    </a:cubicBezTo>
                    <a:cubicBezTo>
                      <a:pt x="923" y="4140"/>
                      <a:pt x="2677" y="3524"/>
                      <a:pt x="2677" y="3524"/>
                    </a:cubicBezTo>
                    <a:lnTo>
                      <a:pt x="2477" y="2679"/>
                    </a:lnTo>
                    <a:lnTo>
                      <a:pt x="2477" y="2628"/>
                    </a:lnTo>
                    <a:lnTo>
                      <a:pt x="1345" y="2976"/>
                    </a:lnTo>
                    <a:lnTo>
                      <a:pt x="587" y="1025"/>
                    </a:lnTo>
                    <a:cubicBezTo>
                      <a:pt x="587" y="1025"/>
                      <a:pt x="792" y="467"/>
                      <a:pt x="762" y="385"/>
                    </a:cubicBezTo>
                    <a:cubicBezTo>
                      <a:pt x="759" y="377"/>
                      <a:pt x="754" y="374"/>
                      <a:pt x="746" y="374"/>
                    </a:cubicBezTo>
                    <a:cubicBezTo>
                      <a:pt x="675" y="374"/>
                      <a:pt x="413" y="707"/>
                      <a:pt x="413" y="707"/>
                    </a:cubicBezTo>
                    <a:cubicBezTo>
                      <a:pt x="413" y="707"/>
                      <a:pt x="260" y="52"/>
                      <a:pt x="127" y="1"/>
                    </a:cubicBezTo>
                    <a:cubicBezTo>
                      <a:pt x="126" y="0"/>
                      <a:pt x="125" y="0"/>
                      <a:pt x="124"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1"/>
              <p:cNvSpPr/>
              <p:nvPr/>
            </p:nvSpPr>
            <p:spPr>
              <a:xfrm>
                <a:off x="8942404" y="2224916"/>
                <a:ext cx="487566" cy="589457"/>
              </a:xfrm>
              <a:custGeom>
                <a:avLst/>
                <a:gdLst/>
                <a:ahLst/>
                <a:cxnLst/>
                <a:rect l="l" t="t" r="r" b="b"/>
                <a:pathLst>
                  <a:path w="4455" h="5386" extrusionOk="0">
                    <a:moveTo>
                      <a:pt x="2342" y="0"/>
                    </a:moveTo>
                    <a:cubicBezTo>
                      <a:pt x="2159" y="0"/>
                      <a:pt x="1971" y="28"/>
                      <a:pt x="1783" y="90"/>
                    </a:cubicBezTo>
                    <a:cubicBezTo>
                      <a:pt x="431" y="536"/>
                      <a:pt x="1" y="1857"/>
                      <a:pt x="103" y="2364"/>
                    </a:cubicBezTo>
                    <a:lnTo>
                      <a:pt x="1286" y="2554"/>
                    </a:lnTo>
                    <a:cubicBezTo>
                      <a:pt x="1286" y="2554"/>
                      <a:pt x="964" y="1770"/>
                      <a:pt x="1399" y="1191"/>
                    </a:cubicBezTo>
                    <a:cubicBezTo>
                      <a:pt x="1582" y="943"/>
                      <a:pt x="1913" y="806"/>
                      <a:pt x="2239" y="806"/>
                    </a:cubicBezTo>
                    <a:cubicBezTo>
                      <a:pt x="2679" y="806"/>
                      <a:pt x="3109" y="1056"/>
                      <a:pt x="3150" y="1621"/>
                    </a:cubicBezTo>
                    <a:cubicBezTo>
                      <a:pt x="3227" y="2605"/>
                      <a:pt x="2695" y="3091"/>
                      <a:pt x="2418" y="3122"/>
                    </a:cubicBezTo>
                    <a:lnTo>
                      <a:pt x="2141" y="3153"/>
                    </a:lnTo>
                    <a:lnTo>
                      <a:pt x="2853" y="5386"/>
                    </a:lnTo>
                    <a:lnTo>
                      <a:pt x="3668" y="4827"/>
                    </a:lnTo>
                    <a:lnTo>
                      <a:pt x="3212" y="3434"/>
                    </a:lnTo>
                    <a:cubicBezTo>
                      <a:pt x="3212" y="3434"/>
                      <a:pt x="4149" y="3286"/>
                      <a:pt x="4313" y="2113"/>
                    </a:cubicBezTo>
                    <a:cubicBezTo>
                      <a:pt x="4454" y="1098"/>
                      <a:pt x="3482" y="0"/>
                      <a:pt x="23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1"/>
              <p:cNvSpPr/>
              <p:nvPr/>
            </p:nvSpPr>
            <p:spPr>
              <a:xfrm>
                <a:off x="9275882" y="2783421"/>
                <a:ext cx="109443" cy="145340"/>
              </a:xfrm>
              <a:custGeom>
                <a:avLst/>
                <a:gdLst/>
                <a:ahLst/>
                <a:cxnLst/>
                <a:rect l="l" t="t" r="r" b="b"/>
                <a:pathLst>
                  <a:path w="1000" h="1328" extrusionOk="0">
                    <a:moveTo>
                      <a:pt x="718" y="1"/>
                    </a:moveTo>
                    <a:lnTo>
                      <a:pt x="1" y="534"/>
                    </a:lnTo>
                    <a:lnTo>
                      <a:pt x="359" y="1327"/>
                    </a:lnTo>
                    <a:lnTo>
                      <a:pt x="1000" y="1010"/>
                    </a:lnTo>
                    <a:lnTo>
                      <a:pt x="7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1"/>
              <p:cNvSpPr/>
              <p:nvPr/>
            </p:nvSpPr>
            <p:spPr>
              <a:xfrm>
                <a:off x="9474306" y="2483866"/>
                <a:ext cx="160443" cy="182003"/>
              </a:xfrm>
              <a:custGeom>
                <a:avLst/>
                <a:gdLst/>
                <a:ahLst/>
                <a:cxnLst/>
                <a:rect l="l" t="t" r="r" b="b"/>
                <a:pathLst>
                  <a:path w="1466" h="1663" extrusionOk="0">
                    <a:moveTo>
                      <a:pt x="1195" y="1"/>
                    </a:moveTo>
                    <a:cubicBezTo>
                      <a:pt x="918" y="1"/>
                      <a:pt x="771" y="116"/>
                      <a:pt x="431" y="300"/>
                    </a:cubicBezTo>
                    <a:cubicBezTo>
                      <a:pt x="1" y="536"/>
                      <a:pt x="16" y="894"/>
                      <a:pt x="93" y="1212"/>
                    </a:cubicBezTo>
                    <a:cubicBezTo>
                      <a:pt x="170" y="1529"/>
                      <a:pt x="487" y="1662"/>
                      <a:pt x="487" y="1662"/>
                    </a:cubicBezTo>
                    <a:cubicBezTo>
                      <a:pt x="344" y="1365"/>
                      <a:pt x="308" y="1027"/>
                      <a:pt x="380" y="710"/>
                    </a:cubicBezTo>
                    <a:cubicBezTo>
                      <a:pt x="498" y="188"/>
                      <a:pt x="1466" y="29"/>
                      <a:pt x="1466" y="29"/>
                    </a:cubicBezTo>
                    <a:cubicBezTo>
                      <a:pt x="1360" y="10"/>
                      <a:pt x="1273" y="1"/>
                      <a:pt x="1195" y="1"/>
                    </a:cubicBezTo>
                    <a:close/>
                  </a:path>
                </a:pathLst>
              </a:custGeom>
              <a:solidFill>
                <a:srgbClr val="00000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1"/>
              <p:cNvSpPr/>
              <p:nvPr/>
            </p:nvSpPr>
            <p:spPr>
              <a:xfrm>
                <a:off x="9453073" y="2718957"/>
                <a:ext cx="216477" cy="167775"/>
              </a:xfrm>
              <a:custGeom>
                <a:avLst/>
                <a:gdLst/>
                <a:ahLst/>
                <a:cxnLst/>
                <a:rect l="l" t="t" r="r" b="b"/>
                <a:pathLst>
                  <a:path w="1978" h="1533" extrusionOk="0">
                    <a:moveTo>
                      <a:pt x="0" y="1"/>
                    </a:moveTo>
                    <a:lnTo>
                      <a:pt x="174" y="1532"/>
                    </a:lnTo>
                    <a:lnTo>
                      <a:pt x="1977" y="1128"/>
                    </a:lnTo>
                    <a:lnTo>
                      <a:pt x="1803" y="1025"/>
                    </a:lnTo>
                    <a:lnTo>
                      <a:pt x="374" y="1307"/>
                    </a:lnTo>
                    <a:lnTo>
                      <a:pt x="174" y="52"/>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1"/>
              <p:cNvSpPr/>
              <p:nvPr/>
            </p:nvSpPr>
            <p:spPr>
              <a:xfrm>
                <a:off x="9520820" y="2980752"/>
                <a:ext cx="245042" cy="635204"/>
              </a:xfrm>
              <a:custGeom>
                <a:avLst/>
                <a:gdLst/>
                <a:ahLst/>
                <a:cxnLst/>
                <a:rect l="l" t="t" r="r" b="b"/>
                <a:pathLst>
                  <a:path w="2239" h="5804" extrusionOk="0">
                    <a:moveTo>
                      <a:pt x="2172" y="1"/>
                    </a:moveTo>
                    <a:lnTo>
                      <a:pt x="2090" y="47"/>
                    </a:lnTo>
                    <a:lnTo>
                      <a:pt x="933" y="574"/>
                    </a:lnTo>
                    <a:lnTo>
                      <a:pt x="1860" y="2321"/>
                    </a:lnTo>
                    <a:lnTo>
                      <a:pt x="713" y="5009"/>
                    </a:lnTo>
                    <a:lnTo>
                      <a:pt x="226" y="5071"/>
                    </a:lnTo>
                    <a:cubicBezTo>
                      <a:pt x="1" y="5101"/>
                      <a:pt x="539" y="5224"/>
                      <a:pt x="539" y="5224"/>
                    </a:cubicBezTo>
                    <a:lnTo>
                      <a:pt x="237" y="5803"/>
                    </a:lnTo>
                    <a:cubicBezTo>
                      <a:pt x="237" y="5803"/>
                      <a:pt x="708" y="5378"/>
                      <a:pt x="826" y="5224"/>
                    </a:cubicBezTo>
                    <a:cubicBezTo>
                      <a:pt x="948" y="5071"/>
                      <a:pt x="2203" y="2746"/>
                      <a:pt x="2219" y="2438"/>
                    </a:cubicBezTo>
                    <a:cubicBezTo>
                      <a:pt x="2239" y="2131"/>
                      <a:pt x="1358" y="769"/>
                      <a:pt x="1358" y="769"/>
                    </a:cubicBezTo>
                    <a:lnTo>
                      <a:pt x="2172" y="1"/>
                    </a:lnTo>
                    <a:close/>
                  </a:path>
                </a:pathLst>
              </a:custGeom>
              <a:solidFill>
                <a:srgbClr val="00000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0" name="Google Shape;610;p41"/>
            <p:cNvSpPr/>
            <p:nvPr/>
          </p:nvSpPr>
          <p:spPr>
            <a:xfrm>
              <a:off x="7496939" y="2183711"/>
              <a:ext cx="724838" cy="2423823"/>
            </a:xfrm>
            <a:custGeom>
              <a:avLst/>
              <a:gdLst/>
              <a:ahLst/>
              <a:cxnLst/>
              <a:rect l="l" t="t" r="r" b="b"/>
              <a:pathLst>
                <a:path w="6623" h="22147" extrusionOk="0">
                  <a:moveTo>
                    <a:pt x="3176" y="5166"/>
                  </a:moveTo>
                  <a:lnTo>
                    <a:pt x="3217" y="5361"/>
                  </a:lnTo>
                  <a:lnTo>
                    <a:pt x="3171" y="5172"/>
                  </a:lnTo>
                  <a:lnTo>
                    <a:pt x="3176" y="5166"/>
                  </a:lnTo>
                  <a:close/>
                  <a:moveTo>
                    <a:pt x="2346" y="0"/>
                  </a:moveTo>
                  <a:cubicBezTo>
                    <a:pt x="2154" y="0"/>
                    <a:pt x="1964" y="32"/>
                    <a:pt x="1783" y="91"/>
                  </a:cubicBezTo>
                  <a:cubicBezTo>
                    <a:pt x="431" y="537"/>
                    <a:pt x="1" y="1858"/>
                    <a:pt x="103" y="2365"/>
                  </a:cubicBezTo>
                  <a:lnTo>
                    <a:pt x="682" y="2457"/>
                  </a:lnTo>
                  <a:cubicBezTo>
                    <a:pt x="789" y="3610"/>
                    <a:pt x="1143" y="5950"/>
                    <a:pt x="1240" y="5970"/>
                  </a:cubicBezTo>
                  <a:cubicBezTo>
                    <a:pt x="1243" y="5971"/>
                    <a:pt x="1247" y="5972"/>
                    <a:pt x="1252" y="5972"/>
                  </a:cubicBezTo>
                  <a:cubicBezTo>
                    <a:pt x="1458" y="5972"/>
                    <a:pt x="3212" y="5361"/>
                    <a:pt x="3212" y="5361"/>
                  </a:cubicBezTo>
                  <a:lnTo>
                    <a:pt x="3243" y="5494"/>
                  </a:lnTo>
                  <a:lnTo>
                    <a:pt x="3048" y="5638"/>
                  </a:lnTo>
                  <a:lnTo>
                    <a:pt x="3161" y="5888"/>
                  </a:lnTo>
                  <a:cubicBezTo>
                    <a:pt x="3109" y="6160"/>
                    <a:pt x="3063" y="6493"/>
                    <a:pt x="3094" y="6652"/>
                  </a:cubicBezTo>
                  <a:cubicBezTo>
                    <a:pt x="3161" y="6938"/>
                    <a:pt x="5045" y="9007"/>
                    <a:pt x="5045" y="9007"/>
                  </a:cubicBezTo>
                  <a:cubicBezTo>
                    <a:pt x="5045" y="9007"/>
                    <a:pt x="3371" y="13197"/>
                    <a:pt x="3509" y="13478"/>
                  </a:cubicBezTo>
                  <a:cubicBezTo>
                    <a:pt x="3555" y="13581"/>
                    <a:pt x="4108" y="13883"/>
                    <a:pt x="4789" y="14231"/>
                  </a:cubicBezTo>
                  <a:lnTo>
                    <a:pt x="4436" y="21437"/>
                  </a:lnTo>
                  <a:lnTo>
                    <a:pt x="4738" y="21729"/>
                  </a:lnTo>
                  <a:cubicBezTo>
                    <a:pt x="4738" y="21729"/>
                    <a:pt x="3663" y="22113"/>
                    <a:pt x="3729" y="22138"/>
                  </a:cubicBezTo>
                  <a:cubicBezTo>
                    <a:pt x="3756" y="22144"/>
                    <a:pt x="3943" y="22147"/>
                    <a:pt x="4172" y="22147"/>
                  </a:cubicBezTo>
                  <a:cubicBezTo>
                    <a:pt x="4335" y="22147"/>
                    <a:pt x="4518" y="22146"/>
                    <a:pt x="4682" y="22144"/>
                  </a:cubicBezTo>
                  <a:cubicBezTo>
                    <a:pt x="5388" y="19071"/>
                    <a:pt x="6259" y="15860"/>
                    <a:pt x="4830" y="13058"/>
                  </a:cubicBezTo>
                  <a:cubicBezTo>
                    <a:pt x="4702" y="12864"/>
                    <a:pt x="4764" y="12608"/>
                    <a:pt x="4830" y="12418"/>
                  </a:cubicBezTo>
                  <a:cubicBezTo>
                    <a:pt x="5214" y="11138"/>
                    <a:pt x="6623" y="9986"/>
                    <a:pt x="5916" y="8705"/>
                  </a:cubicBezTo>
                  <a:cubicBezTo>
                    <a:pt x="5148" y="7358"/>
                    <a:pt x="4636" y="6206"/>
                    <a:pt x="3867" y="4992"/>
                  </a:cubicBezTo>
                  <a:cubicBezTo>
                    <a:pt x="3818" y="4919"/>
                    <a:pt x="3727" y="4892"/>
                    <a:pt x="3609" y="4892"/>
                  </a:cubicBezTo>
                  <a:cubicBezTo>
                    <a:pt x="3294" y="4892"/>
                    <a:pt x="2785" y="5079"/>
                    <a:pt x="2346" y="5079"/>
                  </a:cubicBezTo>
                  <a:cubicBezTo>
                    <a:pt x="2083" y="5079"/>
                    <a:pt x="1846" y="5012"/>
                    <a:pt x="1691" y="4798"/>
                  </a:cubicBezTo>
                  <a:cubicBezTo>
                    <a:pt x="923" y="3840"/>
                    <a:pt x="539" y="2365"/>
                    <a:pt x="1117" y="1279"/>
                  </a:cubicBezTo>
                  <a:cubicBezTo>
                    <a:pt x="1455" y="731"/>
                    <a:pt x="1942" y="291"/>
                    <a:pt x="2520" y="9"/>
                  </a:cubicBezTo>
                  <a:cubicBezTo>
                    <a:pt x="2462" y="3"/>
                    <a:pt x="2404" y="0"/>
                    <a:pt x="2346" y="0"/>
                  </a:cubicBezTo>
                  <a:close/>
                </a:path>
              </a:pathLst>
            </a:custGeom>
            <a:solidFill>
              <a:srgbClr val="000000">
                <a:alpha val="2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3"/>
        <p:cNvGrpSpPr/>
        <p:nvPr/>
      </p:nvGrpSpPr>
      <p:grpSpPr>
        <a:xfrm>
          <a:off x="0" y="0"/>
          <a:ext cx="0" cy="0"/>
          <a:chOff x="0" y="0"/>
          <a:chExt cx="0" cy="0"/>
        </a:xfrm>
      </p:grpSpPr>
      <p:sp>
        <p:nvSpPr>
          <p:cNvPr id="854" name="Google Shape;854;p51"/>
          <p:cNvSpPr/>
          <p:nvPr/>
        </p:nvSpPr>
        <p:spPr>
          <a:xfrm rot="-1696748" flipH="1">
            <a:off x="405792" y="-70826"/>
            <a:ext cx="3767672" cy="3003003"/>
          </a:xfrm>
          <a:prstGeom prst="cloudCallout">
            <a:avLst>
              <a:gd name="adj1" fmla="val -42807"/>
              <a:gd name="adj2" fmla="val 6760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1"/>
          <p:cNvSpPr txBox="1">
            <a:spLocks noGrp="1"/>
          </p:cNvSpPr>
          <p:nvPr>
            <p:ph type="title"/>
          </p:nvPr>
        </p:nvSpPr>
        <p:spPr>
          <a:xfrm>
            <a:off x="1025850" y="592200"/>
            <a:ext cx="2521800" cy="167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Which teachers do I ask to write my LOR?</a:t>
            </a:r>
            <a:endParaRPr dirty="0"/>
          </a:p>
        </p:txBody>
      </p:sp>
      <p:sp>
        <p:nvSpPr>
          <p:cNvPr id="856" name="Google Shape;856;p51"/>
          <p:cNvSpPr/>
          <p:nvPr/>
        </p:nvSpPr>
        <p:spPr>
          <a:xfrm>
            <a:off x="7533054" y="4228693"/>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7" name="Google Shape;857;p51"/>
          <p:cNvGrpSpPr/>
          <p:nvPr/>
        </p:nvGrpSpPr>
        <p:grpSpPr>
          <a:xfrm rot="10800000">
            <a:off x="-1651334" y="4228699"/>
            <a:ext cx="3334333" cy="976571"/>
            <a:chOff x="-4113698" y="70143"/>
            <a:chExt cx="3334333" cy="976571"/>
          </a:xfrm>
        </p:grpSpPr>
        <p:sp>
          <p:nvSpPr>
            <p:cNvPr id="858" name="Google Shape;858;p51"/>
            <p:cNvSpPr/>
            <p:nvPr/>
          </p:nvSpPr>
          <p:spPr>
            <a:xfrm rot="10800000" flipH="1">
              <a:off x="-3181586" y="70143"/>
              <a:ext cx="2402220" cy="976571"/>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1"/>
            <p:cNvSpPr/>
            <p:nvPr/>
          </p:nvSpPr>
          <p:spPr>
            <a:xfrm rot="10800000" flipH="1">
              <a:off x="-4113698" y="70155"/>
              <a:ext cx="2831422" cy="939699"/>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0" name="Google Shape;860;p51"/>
          <p:cNvSpPr/>
          <p:nvPr/>
        </p:nvSpPr>
        <p:spPr>
          <a:xfrm>
            <a:off x="2290284" y="-12"/>
            <a:ext cx="218168" cy="218168"/>
          </a:xfrm>
          <a:custGeom>
            <a:avLst/>
            <a:gdLst/>
            <a:ahLst/>
            <a:cxnLst/>
            <a:rect l="l" t="t" r="r" b="b"/>
            <a:pathLst>
              <a:path w="1337" h="1337" extrusionOk="0">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1" name="Google Shape;861;p51"/>
          <p:cNvGrpSpPr/>
          <p:nvPr/>
        </p:nvGrpSpPr>
        <p:grpSpPr>
          <a:xfrm>
            <a:off x="1641789" y="446419"/>
            <a:ext cx="6875886" cy="4444641"/>
            <a:chOff x="1641789" y="446419"/>
            <a:chExt cx="6875886" cy="4444641"/>
          </a:xfrm>
        </p:grpSpPr>
        <p:sp>
          <p:nvSpPr>
            <p:cNvPr id="862" name="Google Shape;862;p51"/>
            <p:cNvSpPr/>
            <p:nvPr/>
          </p:nvSpPr>
          <p:spPr>
            <a:xfrm>
              <a:off x="7388956" y="3110370"/>
              <a:ext cx="144086" cy="141964"/>
            </a:xfrm>
            <a:custGeom>
              <a:avLst/>
              <a:gdLst/>
              <a:ahLst/>
              <a:cxnLst/>
              <a:rect l="l" t="t" r="r" b="b"/>
              <a:pathLst>
                <a:path w="883" h="870" extrusionOk="0">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1"/>
            <p:cNvSpPr/>
            <p:nvPr/>
          </p:nvSpPr>
          <p:spPr>
            <a:xfrm>
              <a:off x="6370401" y="672489"/>
              <a:ext cx="255210" cy="255210"/>
            </a:xfrm>
            <a:custGeom>
              <a:avLst/>
              <a:gdLst/>
              <a:ahLst/>
              <a:cxnLst/>
              <a:rect l="l" t="t" r="r" b="b"/>
              <a:pathLst>
                <a:path w="1564" h="1564" extrusionOk="0">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1"/>
            <p:cNvSpPr/>
            <p:nvPr/>
          </p:nvSpPr>
          <p:spPr>
            <a:xfrm>
              <a:off x="8330347" y="446419"/>
              <a:ext cx="187328" cy="187165"/>
            </a:xfrm>
            <a:custGeom>
              <a:avLst/>
              <a:gdLst/>
              <a:ahLst/>
              <a:cxnLst/>
              <a:rect l="l" t="t" r="r" b="b"/>
              <a:pathLst>
                <a:path w="1148" h="1147" extrusionOk="0">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1"/>
            <p:cNvSpPr/>
            <p:nvPr/>
          </p:nvSpPr>
          <p:spPr>
            <a:xfrm>
              <a:off x="2726521" y="4809635"/>
              <a:ext cx="94806" cy="81426"/>
            </a:xfrm>
            <a:custGeom>
              <a:avLst/>
              <a:gdLst/>
              <a:ahLst/>
              <a:cxnLst/>
              <a:rect l="l" t="t" r="r" b="b"/>
              <a:pathLst>
                <a:path w="581" h="499" extrusionOk="0">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1"/>
            <p:cNvSpPr/>
            <p:nvPr/>
          </p:nvSpPr>
          <p:spPr>
            <a:xfrm>
              <a:off x="1641789" y="3329376"/>
              <a:ext cx="82405" cy="82405"/>
            </a:xfrm>
            <a:custGeom>
              <a:avLst/>
              <a:gdLst/>
              <a:ahLst/>
              <a:cxnLst/>
              <a:rect l="l" t="t" r="r" b="b"/>
              <a:pathLst>
                <a:path w="505" h="505" extrusionOk="0">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52"/>
          <p:cNvSpPr txBox="1">
            <a:spLocks noGrp="1"/>
          </p:cNvSpPr>
          <p:nvPr>
            <p:ph type="title"/>
          </p:nvPr>
        </p:nvSpPr>
        <p:spPr>
          <a:xfrm>
            <a:off x="1780139" y="367712"/>
            <a:ext cx="5589900" cy="6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Letters of Recommendation</a:t>
            </a:r>
            <a:endParaRPr dirty="0"/>
          </a:p>
        </p:txBody>
      </p:sp>
      <p:grpSp>
        <p:nvGrpSpPr>
          <p:cNvPr id="872" name="Google Shape;872;p52"/>
          <p:cNvGrpSpPr/>
          <p:nvPr/>
        </p:nvGrpSpPr>
        <p:grpSpPr>
          <a:xfrm>
            <a:off x="3434758" y="1355236"/>
            <a:ext cx="2282221" cy="2224555"/>
            <a:chOff x="4215801" y="5218795"/>
            <a:chExt cx="2150806" cy="2096461"/>
          </a:xfrm>
        </p:grpSpPr>
        <p:sp>
          <p:nvSpPr>
            <p:cNvPr id="873" name="Google Shape;873;p52"/>
            <p:cNvSpPr/>
            <p:nvPr/>
          </p:nvSpPr>
          <p:spPr>
            <a:xfrm>
              <a:off x="4580060" y="5218795"/>
              <a:ext cx="1422234" cy="734305"/>
            </a:xfrm>
            <a:custGeom>
              <a:avLst/>
              <a:gdLst/>
              <a:ahLst/>
              <a:cxnLst/>
              <a:rect l="l" t="t" r="r" b="b"/>
              <a:pathLst>
                <a:path w="20642" h="10656" extrusionOk="0">
                  <a:moveTo>
                    <a:pt x="10321" y="0"/>
                  </a:moveTo>
                  <a:cubicBezTo>
                    <a:pt x="4630" y="0"/>
                    <a:pt x="1" y="4630"/>
                    <a:pt x="1" y="10321"/>
                  </a:cubicBezTo>
                  <a:cubicBezTo>
                    <a:pt x="1" y="10385"/>
                    <a:pt x="2" y="10450"/>
                    <a:pt x="4" y="10514"/>
                  </a:cubicBezTo>
                  <a:cubicBezTo>
                    <a:pt x="1580" y="9686"/>
                    <a:pt x="3307" y="9273"/>
                    <a:pt x="5033" y="9273"/>
                  </a:cubicBezTo>
                  <a:cubicBezTo>
                    <a:pt x="6858" y="9273"/>
                    <a:pt x="8681" y="9735"/>
                    <a:pt x="10321" y="10655"/>
                  </a:cubicBezTo>
                  <a:cubicBezTo>
                    <a:pt x="11962" y="9735"/>
                    <a:pt x="13786" y="9273"/>
                    <a:pt x="15610" y="9273"/>
                  </a:cubicBezTo>
                  <a:cubicBezTo>
                    <a:pt x="17337" y="9273"/>
                    <a:pt x="19065" y="9686"/>
                    <a:pt x="20640" y="10514"/>
                  </a:cubicBezTo>
                  <a:cubicBezTo>
                    <a:pt x="20640" y="10450"/>
                    <a:pt x="20642" y="10385"/>
                    <a:pt x="20642" y="10321"/>
                  </a:cubicBezTo>
                  <a:cubicBezTo>
                    <a:pt x="20642" y="4630"/>
                    <a:pt x="16012" y="0"/>
                    <a:pt x="10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2"/>
            <p:cNvSpPr/>
            <p:nvPr/>
          </p:nvSpPr>
          <p:spPr>
            <a:xfrm>
              <a:off x="5326079" y="6002038"/>
              <a:ext cx="1040528" cy="1313218"/>
            </a:xfrm>
            <a:custGeom>
              <a:avLst/>
              <a:gdLst/>
              <a:ahLst/>
              <a:cxnLst/>
              <a:rect l="l" t="t" r="r" b="b"/>
              <a:pathLst>
                <a:path w="15102" h="19057" extrusionOk="0">
                  <a:moveTo>
                    <a:pt x="10272" y="0"/>
                  </a:moveTo>
                  <a:cubicBezTo>
                    <a:pt x="9934" y="3512"/>
                    <a:pt x="7912" y="6539"/>
                    <a:pt x="5024" y="8262"/>
                  </a:cubicBezTo>
                  <a:cubicBezTo>
                    <a:pt x="5031" y="8418"/>
                    <a:pt x="5036" y="8577"/>
                    <a:pt x="5036" y="8736"/>
                  </a:cubicBezTo>
                  <a:cubicBezTo>
                    <a:pt x="5036" y="12577"/>
                    <a:pt x="3024" y="15957"/>
                    <a:pt x="1" y="17879"/>
                  </a:cubicBezTo>
                  <a:cubicBezTo>
                    <a:pt x="1471" y="18653"/>
                    <a:pt x="3109" y="19056"/>
                    <a:pt x="4771" y="19056"/>
                  </a:cubicBezTo>
                  <a:cubicBezTo>
                    <a:pt x="4774" y="19056"/>
                    <a:pt x="4778" y="19056"/>
                    <a:pt x="4781" y="19056"/>
                  </a:cubicBezTo>
                  <a:cubicBezTo>
                    <a:pt x="10472" y="19056"/>
                    <a:pt x="15102" y="14427"/>
                    <a:pt x="15102" y="8736"/>
                  </a:cubicBezTo>
                  <a:cubicBezTo>
                    <a:pt x="15102" y="5062"/>
                    <a:pt x="13170" y="1831"/>
                    <a:pt x="10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2"/>
            <p:cNvSpPr/>
            <p:nvPr/>
          </p:nvSpPr>
          <p:spPr>
            <a:xfrm>
              <a:off x="5326079" y="5892745"/>
              <a:ext cx="674324" cy="639209"/>
            </a:xfrm>
            <a:custGeom>
              <a:avLst/>
              <a:gdLst/>
              <a:ahLst/>
              <a:cxnLst/>
              <a:rect l="l" t="t" r="r" b="b"/>
              <a:pathLst>
                <a:path w="9787" h="9276" extrusionOk="0">
                  <a:moveTo>
                    <a:pt x="4781" y="1"/>
                  </a:moveTo>
                  <a:cubicBezTo>
                    <a:pt x="3141" y="1"/>
                    <a:pt x="1499" y="393"/>
                    <a:pt x="1" y="1178"/>
                  </a:cubicBezTo>
                  <a:cubicBezTo>
                    <a:pt x="2747" y="2923"/>
                    <a:pt x="4656" y="5871"/>
                    <a:pt x="4984" y="9276"/>
                  </a:cubicBezTo>
                  <a:cubicBezTo>
                    <a:pt x="7683" y="7574"/>
                    <a:pt x="9542" y="4656"/>
                    <a:pt x="9787" y="1300"/>
                  </a:cubicBezTo>
                  <a:cubicBezTo>
                    <a:pt x="8232" y="434"/>
                    <a:pt x="6507" y="1"/>
                    <a:pt x="4781" y="1"/>
                  </a:cubicBezTo>
                  <a:close/>
                </a:path>
              </a:pathLst>
            </a:custGeom>
            <a:solidFill>
              <a:srgbClr val="F0CF36">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2"/>
            <p:cNvSpPr/>
            <p:nvPr/>
          </p:nvSpPr>
          <p:spPr>
            <a:xfrm>
              <a:off x="4215801" y="6002038"/>
              <a:ext cx="1040597" cy="1313218"/>
            </a:xfrm>
            <a:custGeom>
              <a:avLst/>
              <a:gdLst/>
              <a:ahLst/>
              <a:cxnLst/>
              <a:rect l="l" t="t" r="r" b="b"/>
              <a:pathLst>
                <a:path w="15103" h="19057" extrusionOk="0">
                  <a:moveTo>
                    <a:pt x="4831" y="0"/>
                  </a:moveTo>
                  <a:cubicBezTo>
                    <a:pt x="1931" y="1831"/>
                    <a:pt x="0" y="5062"/>
                    <a:pt x="0" y="8736"/>
                  </a:cubicBezTo>
                  <a:cubicBezTo>
                    <a:pt x="0" y="14427"/>
                    <a:pt x="4631" y="19056"/>
                    <a:pt x="10321" y="19056"/>
                  </a:cubicBezTo>
                  <a:cubicBezTo>
                    <a:pt x="10324" y="19056"/>
                    <a:pt x="10327" y="19056"/>
                    <a:pt x="10331" y="19056"/>
                  </a:cubicBezTo>
                  <a:cubicBezTo>
                    <a:pt x="11993" y="19056"/>
                    <a:pt x="13630" y="18653"/>
                    <a:pt x="15102" y="17879"/>
                  </a:cubicBezTo>
                  <a:cubicBezTo>
                    <a:pt x="12077" y="15957"/>
                    <a:pt x="10068" y="12577"/>
                    <a:pt x="10068" y="8736"/>
                  </a:cubicBezTo>
                  <a:cubicBezTo>
                    <a:pt x="10068" y="8577"/>
                    <a:pt x="10071" y="8418"/>
                    <a:pt x="10079" y="8262"/>
                  </a:cubicBezTo>
                  <a:cubicBezTo>
                    <a:pt x="7192" y="6540"/>
                    <a:pt x="5169" y="3512"/>
                    <a:pt x="4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2"/>
            <p:cNvSpPr/>
            <p:nvPr/>
          </p:nvSpPr>
          <p:spPr>
            <a:xfrm>
              <a:off x="4582058" y="5892745"/>
              <a:ext cx="674324" cy="639209"/>
            </a:xfrm>
            <a:custGeom>
              <a:avLst/>
              <a:gdLst/>
              <a:ahLst/>
              <a:cxnLst/>
              <a:rect l="l" t="t" r="r" b="b"/>
              <a:pathLst>
                <a:path w="9787" h="9276" extrusionOk="0">
                  <a:moveTo>
                    <a:pt x="5005" y="1"/>
                  </a:moveTo>
                  <a:cubicBezTo>
                    <a:pt x="3280" y="1"/>
                    <a:pt x="1555" y="434"/>
                    <a:pt x="1" y="1300"/>
                  </a:cubicBezTo>
                  <a:cubicBezTo>
                    <a:pt x="246" y="4658"/>
                    <a:pt x="2103" y="7574"/>
                    <a:pt x="4801" y="9276"/>
                  </a:cubicBezTo>
                  <a:cubicBezTo>
                    <a:pt x="5130" y="5871"/>
                    <a:pt x="7040" y="2923"/>
                    <a:pt x="9786" y="1178"/>
                  </a:cubicBezTo>
                  <a:cubicBezTo>
                    <a:pt x="8288" y="393"/>
                    <a:pt x="6646" y="1"/>
                    <a:pt x="5005" y="1"/>
                  </a:cubicBezTo>
                  <a:close/>
                </a:path>
              </a:pathLst>
            </a:custGeom>
            <a:solidFill>
              <a:srgbClr val="FA8152">
                <a:alpha val="42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2"/>
            <p:cNvSpPr/>
            <p:nvPr/>
          </p:nvSpPr>
          <p:spPr>
            <a:xfrm>
              <a:off x="4944389" y="6590608"/>
              <a:ext cx="693616" cy="623980"/>
            </a:xfrm>
            <a:custGeom>
              <a:avLst/>
              <a:gdLst/>
              <a:ahLst/>
              <a:cxnLst/>
              <a:rect l="l" t="t" r="r" b="b"/>
              <a:pathLst>
                <a:path w="10067" h="9055" extrusionOk="0">
                  <a:moveTo>
                    <a:pt x="4" y="1"/>
                  </a:moveTo>
                  <a:cubicBezTo>
                    <a:pt x="2" y="65"/>
                    <a:pt x="0" y="130"/>
                    <a:pt x="0" y="195"/>
                  </a:cubicBezTo>
                  <a:cubicBezTo>
                    <a:pt x="0" y="3954"/>
                    <a:pt x="2023" y="7250"/>
                    <a:pt x="5033" y="9055"/>
                  </a:cubicBezTo>
                  <a:cubicBezTo>
                    <a:pt x="8045" y="7250"/>
                    <a:pt x="10066" y="3954"/>
                    <a:pt x="10066" y="195"/>
                  </a:cubicBezTo>
                  <a:cubicBezTo>
                    <a:pt x="10066" y="130"/>
                    <a:pt x="10066" y="65"/>
                    <a:pt x="10065" y="1"/>
                  </a:cubicBezTo>
                  <a:cubicBezTo>
                    <a:pt x="8490" y="829"/>
                    <a:pt x="6762" y="1243"/>
                    <a:pt x="5034" y="1243"/>
                  </a:cubicBezTo>
                  <a:cubicBezTo>
                    <a:pt x="3306" y="1243"/>
                    <a:pt x="1578" y="829"/>
                    <a:pt x="4" y="1"/>
                  </a:cubicBezTo>
                  <a:close/>
                </a:path>
              </a:pathLst>
            </a:custGeom>
            <a:solidFill>
              <a:srgbClr val="4166B7">
                <a:alpha val="4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9" name="Google Shape;879;p52"/>
            <p:cNvGrpSpPr/>
            <p:nvPr/>
          </p:nvGrpSpPr>
          <p:grpSpPr>
            <a:xfrm>
              <a:off x="5125417" y="6179357"/>
              <a:ext cx="318969" cy="360456"/>
              <a:chOff x="4017125" y="2986000"/>
              <a:chExt cx="172025" cy="194400"/>
            </a:xfrm>
          </p:grpSpPr>
          <p:sp>
            <p:nvSpPr>
              <p:cNvPr id="880" name="Google Shape;880;p52"/>
              <p:cNvSpPr/>
              <p:nvPr/>
            </p:nvSpPr>
            <p:spPr>
              <a:xfrm>
                <a:off x="4017125" y="2986000"/>
                <a:ext cx="172025" cy="194400"/>
              </a:xfrm>
              <a:custGeom>
                <a:avLst/>
                <a:gdLst/>
                <a:ahLst/>
                <a:cxnLst/>
                <a:rect l="l" t="t" r="r" b="b"/>
                <a:pathLst>
                  <a:path w="6881" h="7776" extrusionOk="0">
                    <a:moveTo>
                      <a:pt x="3440" y="467"/>
                    </a:moveTo>
                    <a:cubicBezTo>
                      <a:pt x="5305" y="467"/>
                      <a:pt x="6263" y="2710"/>
                      <a:pt x="4965" y="4046"/>
                    </a:cubicBezTo>
                    <a:lnTo>
                      <a:pt x="4952" y="4046"/>
                    </a:lnTo>
                    <a:lnTo>
                      <a:pt x="4952" y="4058"/>
                    </a:lnTo>
                    <a:cubicBezTo>
                      <a:pt x="4675" y="4335"/>
                      <a:pt x="4461" y="4676"/>
                      <a:pt x="4360" y="5054"/>
                    </a:cubicBezTo>
                    <a:lnTo>
                      <a:pt x="3680" y="5054"/>
                    </a:lnTo>
                    <a:lnTo>
                      <a:pt x="3680" y="3138"/>
                    </a:lnTo>
                    <a:lnTo>
                      <a:pt x="4347" y="2470"/>
                    </a:lnTo>
                    <a:lnTo>
                      <a:pt x="4020" y="2143"/>
                    </a:lnTo>
                    <a:lnTo>
                      <a:pt x="3440" y="2710"/>
                    </a:lnTo>
                    <a:lnTo>
                      <a:pt x="2873" y="2143"/>
                    </a:lnTo>
                    <a:lnTo>
                      <a:pt x="2545" y="2470"/>
                    </a:lnTo>
                    <a:lnTo>
                      <a:pt x="3213" y="3138"/>
                    </a:lnTo>
                    <a:lnTo>
                      <a:pt x="3213" y="5054"/>
                    </a:lnTo>
                    <a:lnTo>
                      <a:pt x="2520" y="5054"/>
                    </a:lnTo>
                    <a:cubicBezTo>
                      <a:pt x="2419" y="4676"/>
                      <a:pt x="2205" y="4335"/>
                      <a:pt x="1928" y="4058"/>
                    </a:cubicBezTo>
                    <a:lnTo>
                      <a:pt x="1928" y="4046"/>
                    </a:lnTo>
                    <a:cubicBezTo>
                      <a:pt x="630" y="2710"/>
                      <a:pt x="1575" y="467"/>
                      <a:pt x="3440" y="467"/>
                    </a:cubicBezTo>
                    <a:close/>
                    <a:moveTo>
                      <a:pt x="4524" y="5507"/>
                    </a:moveTo>
                    <a:lnTo>
                      <a:pt x="4524" y="5734"/>
                    </a:lnTo>
                    <a:lnTo>
                      <a:pt x="2356" y="5734"/>
                    </a:lnTo>
                    <a:lnTo>
                      <a:pt x="2356" y="5507"/>
                    </a:lnTo>
                    <a:close/>
                    <a:moveTo>
                      <a:pt x="4524" y="6200"/>
                    </a:moveTo>
                    <a:lnTo>
                      <a:pt x="4524" y="6427"/>
                    </a:lnTo>
                    <a:lnTo>
                      <a:pt x="2356" y="6427"/>
                    </a:lnTo>
                    <a:lnTo>
                      <a:pt x="2356" y="6200"/>
                    </a:lnTo>
                    <a:close/>
                    <a:moveTo>
                      <a:pt x="4184" y="6881"/>
                    </a:moveTo>
                    <a:lnTo>
                      <a:pt x="4184" y="7057"/>
                    </a:lnTo>
                    <a:cubicBezTo>
                      <a:pt x="4184" y="7196"/>
                      <a:pt x="4070" y="7309"/>
                      <a:pt x="3932" y="7309"/>
                    </a:cubicBezTo>
                    <a:lnTo>
                      <a:pt x="2936" y="7309"/>
                    </a:lnTo>
                    <a:cubicBezTo>
                      <a:pt x="2797" y="7309"/>
                      <a:pt x="2697" y="7196"/>
                      <a:pt x="2697" y="7057"/>
                    </a:cubicBezTo>
                    <a:lnTo>
                      <a:pt x="2697" y="6881"/>
                    </a:lnTo>
                    <a:close/>
                    <a:moveTo>
                      <a:pt x="3440" y="1"/>
                    </a:moveTo>
                    <a:cubicBezTo>
                      <a:pt x="1159" y="1"/>
                      <a:pt x="0" y="2748"/>
                      <a:pt x="1600" y="4386"/>
                    </a:cubicBezTo>
                    <a:lnTo>
                      <a:pt x="1638" y="4424"/>
                    </a:lnTo>
                    <a:cubicBezTo>
                      <a:pt x="1827" y="4625"/>
                      <a:pt x="1978" y="4865"/>
                      <a:pt x="2067" y="5129"/>
                    </a:cubicBezTo>
                    <a:cubicBezTo>
                      <a:pt x="1953" y="5205"/>
                      <a:pt x="1890" y="5318"/>
                      <a:pt x="1890" y="5457"/>
                    </a:cubicBezTo>
                    <a:lnTo>
                      <a:pt x="1890" y="5784"/>
                    </a:lnTo>
                    <a:cubicBezTo>
                      <a:pt x="1890" y="5847"/>
                      <a:pt x="1903" y="5910"/>
                      <a:pt x="1941" y="5961"/>
                    </a:cubicBezTo>
                    <a:cubicBezTo>
                      <a:pt x="1903" y="6024"/>
                      <a:pt x="1890" y="6074"/>
                      <a:pt x="1890" y="6137"/>
                    </a:cubicBezTo>
                    <a:lnTo>
                      <a:pt x="1890" y="6490"/>
                    </a:lnTo>
                    <a:cubicBezTo>
                      <a:pt x="1890" y="6679"/>
                      <a:pt x="2029" y="6855"/>
                      <a:pt x="2230" y="6881"/>
                    </a:cubicBezTo>
                    <a:lnTo>
                      <a:pt x="2230" y="7070"/>
                    </a:lnTo>
                    <a:cubicBezTo>
                      <a:pt x="2230" y="7460"/>
                      <a:pt x="2545" y="7775"/>
                      <a:pt x="2936" y="7775"/>
                    </a:cubicBezTo>
                    <a:lnTo>
                      <a:pt x="3932" y="7775"/>
                    </a:lnTo>
                    <a:cubicBezTo>
                      <a:pt x="4322" y="7775"/>
                      <a:pt x="4650" y="7460"/>
                      <a:pt x="4650" y="7070"/>
                    </a:cubicBezTo>
                    <a:lnTo>
                      <a:pt x="4650" y="6881"/>
                    </a:lnTo>
                    <a:cubicBezTo>
                      <a:pt x="4839" y="6855"/>
                      <a:pt x="4977" y="6679"/>
                      <a:pt x="4977" y="6490"/>
                    </a:cubicBezTo>
                    <a:lnTo>
                      <a:pt x="4977" y="6150"/>
                    </a:lnTo>
                    <a:cubicBezTo>
                      <a:pt x="4977" y="6087"/>
                      <a:pt x="4965" y="6024"/>
                      <a:pt x="4940" y="5973"/>
                    </a:cubicBezTo>
                    <a:cubicBezTo>
                      <a:pt x="4965" y="5923"/>
                      <a:pt x="4977" y="5860"/>
                      <a:pt x="4977" y="5797"/>
                    </a:cubicBezTo>
                    <a:lnTo>
                      <a:pt x="4977" y="5469"/>
                    </a:lnTo>
                    <a:cubicBezTo>
                      <a:pt x="4977" y="5331"/>
                      <a:pt x="4914" y="5217"/>
                      <a:pt x="4814" y="5129"/>
                    </a:cubicBezTo>
                    <a:cubicBezTo>
                      <a:pt x="4902" y="4877"/>
                      <a:pt x="5040" y="4625"/>
                      <a:pt x="5229" y="4424"/>
                    </a:cubicBezTo>
                    <a:lnTo>
                      <a:pt x="5280" y="4386"/>
                    </a:lnTo>
                    <a:cubicBezTo>
                      <a:pt x="6880" y="2760"/>
                      <a:pt x="5721" y="13"/>
                      <a:pt x="3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2"/>
              <p:cNvSpPr/>
              <p:nvPr/>
            </p:nvSpPr>
            <p:spPr>
              <a:xfrm>
                <a:off x="4103125" y="3005225"/>
                <a:ext cx="45375" cy="45375"/>
              </a:xfrm>
              <a:custGeom>
                <a:avLst/>
                <a:gdLst/>
                <a:ahLst/>
                <a:cxnLst/>
                <a:rect l="l" t="t" r="r" b="b"/>
                <a:pathLst>
                  <a:path w="1815" h="1815" extrusionOk="0">
                    <a:moveTo>
                      <a:pt x="0" y="0"/>
                    </a:moveTo>
                    <a:lnTo>
                      <a:pt x="0" y="467"/>
                    </a:lnTo>
                    <a:cubicBezTo>
                      <a:pt x="744" y="467"/>
                      <a:pt x="1336" y="1071"/>
                      <a:pt x="1336" y="1815"/>
                    </a:cubicBezTo>
                    <a:lnTo>
                      <a:pt x="1815" y="1815"/>
                    </a:lnTo>
                    <a:cubicBezTo>
                      <a:pt x="1815" y="807"/>
                      <a:pt x="996"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82" name="Google Shape;882;p52"/>
          <p:cNvSpPr txBox="1"/>
          <p:nvPr/>
        </p:nvSpPr>
        <p:spPr>
          <a:xfrm>
            <a:off x="376634" y="1503027"/>
            <a:ext cx="2445600" cy="421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800" dirty="0">
                <a:solidFill>
                  <a:srgbClr val="4166B7"/>
                </a:solidFill>
                <a:latin typeface="Fredoka One"/>
                <a:ea typeface="Fredoka One"/>
                <a:cs typeface="Fredoka One"/>
                <a:sym typeface="Fredoka One"/>
              </a:rPr>
              <a:t>Very Selective</a:t>
            </a:r>
            <a:endParaRPr sz="1800" dirty="0">
              <a:solidFill>
                <a:srgbClr val="4166B7"/>
              </a:solidFill>
              <a:latin typeface="Fredoka One"/>
              <a:ea typeface="Fredoka One"/>
              <a:cs typeface="Fredoka One"/>
              <a:sym typeface="Fredoka One"/>
            </a:endParaRPr>
          </a:p>
        </p:txBody>
      </p:sp>
      <p:sp>
        <p:nvSpPr>
          <p:cNvPr id="883" name="Google Shape;883;p52"/>
          <p:cNvSpPr txBox="1"/>
          <p:nvPr/>
        </p:nvSpPr>
        <p:spPr>
          <a:xfrm>
            <a:off x="500377" y="2266743"/>
            <a:ext cx="2445600" cy="723300"/>
          </a:xfrm>
          <a:prstGeom prst="rect">
            <a:avLst/>
          </a:prstGeom>
          <a:noFill/>
          <a:ln>
            <a:noFill/>
          </a:ln>
        </p:spPr>
        <p:txBody>
          <a:bodyPr spcFirstLastPara="1" wrap="square" lIns="91425" tIns="91425" rIns="91425" bIns="91425" anchor="ctr" anchorCtr="0">
            <a:noAutofit/>
          </a:bodyPr>
          <a:lstStyle/>
          <a:p>
            <a:pPr lvl="0" algn="r"/>
            <a:r>
              <a:rPr lang="en-US" sz="1200" dirty="0">
                <a:solidFill>
                  <a:srgbClr val="0070C0"/>
                </a:solidFill>
              </a:rPr>
              <a:t>Two content teachers. Ideally from a core instructor (Math, History, English) who recently taught you or is currently teaching you. </a:t>
            </a:r>
            <a:r>
              <a:rPr lang="en-US" sz="1200" u="sng" dirty="0">
                <a:solidFill>
                  <a:srgbClr val="0070C0"/>
                </a:solidFill>
              </a:rPr>
              <a:t>Diversity from department</a:t>
            </a:r>
            <a:r>
              <a:rPr lang="en-US" sz="1200" dirty="0">
                <a:solidFill>
                  <a:srgbClr val="0070C0"/>
                </a:solidFill>
              </a:rPr>
              <a:t>: 1 from STEM and 1 from Humanities</a:t>
            </a:r>
          </a:p>
          <a:p>
            <a:pPr lvl="0" algn="r"/>
            <a:r>
              <a:rPr lang="en-US" sz="1200" b="1" dirty="0">
                <a:solidFill>
                  <a:schemeClr val="accent6"/>
                </a:solidFill>
                <a:latin typeface="Fredoka One" panose="020B0604020202020204" charset="0"/>
                <a:ea typeface="Open Sans"/>
                <a:cs typeface="Open Sans"/>
                <a:sym typeface="Open Sans"/>
              </a:rPr>
              <a:t>Ex</a:t>
            </a:r>
            <a:r>
              <a:rPr lang="en-US" sz="1200" b="1" dirty="0">
                <a:solidFill>
                  <a:schemeClr val="accent6"/>
                </a:solidFill>
                <a:latin typeface="Open Sans"/>
                <a:ea typeface="Open Sans"/>
                <a:cs typeface="Open Sans"/>
                <a:sym typeface="Open Sans"/>
              </a:rPr>
              <a:t>: </a:t>
            </a:r>
            <a:r>
              <a:rPr lang="en-US" sz="1200" dirty="0">
                <a:solidFill>
                  <a:srgbClr val="0070C0"/>
                </a:solidFill>
                <a:latin typeface="Open Sans"/>
                <a:ea typeface="Open Sans"/>
                <a:cs typeface="Open Sans"/>
                <a:sym typeface="Open Sans"/>
              </a:rPr>
              <a:t>Princeton/Yale University</a:t>
            </a:r>
            <a:endParaRPr sz="1200" dirty="0">
              <a:solidFill>
                <a:srgbClr val="0070C0"/>
              </a:solidFill>
              <a:latin typeface="Open Sans"/>
              <a:ea typeface="Open Sans"/>
              <a:cs typeface="Open Sans"/>
              <a:sym typeface="Open Sans"/>
            </a:endParaRPr>
          </a:p>
        </p:txBody>
      </p:sp>
      <p:sp>
        <p:nvSpPr>
          <p:cNvPr id="884" name="Google Shape;884;p52"/>
          <p:cNvSpPr txBox="1"/>
          <p:nvPr/>
        </p:nvSpPr>
        <p:spPr>
          <a:xfrm>
            <a:off x="3353039" y="3642029"/>
            <a:ext cx="2445600" cy="42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solidFill>
                  <a:srgbClr val="F0CF36"/>
                </a:solidFill>
                <a:latin typeface="Fredoka One"/>
                <a:ea typeface="Fredoka One"/>
                <a:cs typeface="Fredoka One"/>
                <a:sym typeface="Fredoka One"/>
              </a:rPr>
              <a:t>Somewhat Selective</a:t>
            </a:r>
            <a:endParaRPr sz="1800" dirty="0">
              <a:solidFill>
                <a:srgbClr val="F0CF36"/>
              </a:solidFill>
              <a:latin typeface="Fredoka One"/>
              <a:ea typeface="Fredoka One"/>
              <a:cs typeface="Fredoka One"/>
              <a:sym typeface="Fredoka One"/>
            </a:endParaRPr>
          </a:p>
        </p:txBody>
      </p:sp>
      <p:sp>
        <p:nvSpPr>
          <p:cNvPr id="885" name="Google Shape;885;p52"/>
          <p:cNvSpPr txBox="1"/>
          <p:nvPr/>
        </p:nvSpPr>
        <p:spPr>
          <a:xfrm>
            <a:off x="3515610" y="4052488"/>
            <a:ext cx="2445600" cy="723300"/>
          </a:xfrm>
          <a:prstGeom prst="rect">
            <a:avLst/>
          </a:prstGeom>
          <a:noFill/>
          <a:ln>
            <a:noFill/>
          </a:ln>
        </p:spPr>
        <p:txBody>
          <a:bodyPr spcFirstLastPara="1" wrap="square" lIns="91425" tIns="91425" rIns="91425" bIns="91425" anchor="ctr" anchorCtr="0">
            <a:noAutofit/>
          </a:bodyPr>
          <a:lstStyle/>
          <a:p>
            <a:pPr lvl="0" algn="ctr"/>
            <a:r>
              <a:rPr lang="en-US" sz="1200" dirty="0">
                <a:solidFill>
                  <a:srgbClr val="0070C0"/>
                </a:solidFill>
                <a:latin typeface="+mj-lt"/>
                <a:ea typeface="Open Sans"/>
                <a:cs typeface="Open Sans"/>
                <a:sym typeface="Open Sans"/>
              </a:rPr>
              <a:t>One content teacher. Can be a teacher who taught you during your Sophomore year</a:t>
            </a:r>
          </a:p>
          <a:p>
            <a:pPr lvl="0" algn="ctr"/>
            <a:r>
              <a:rPr lang="en-US" sz="1200" dirty="0">
                <a:solidFill>
                  <a:srgbClr val="F0CF36"/>
                </a:solidFill>
                <a:latin typeface="Fredoka One"/>
                <a:ea typeface="Open Sans"/>
                <a:cs typeface="Open Sans"/>
                <a:sym typeface="Fredoka One"/>
              </a:rPr>
              <a:t>Ex</a:t>
            </a:r>
            <a:r>
              <a:rPr lang="en-US" sz="1200" dirty="0">
                <a:solidFill>
                  <a:srgbClr val="0070C0"/>
                </a:solidFill>
                <a:latin typeface="Open Sans"/>
                <a:ea typeface="Open Sans"/>
                <a:cs typeface="Open Sans"/>
                <a:sym typeface="Open Sans"/>
              </a:rPr>
              <a:t>: </a:t>
            </a:r>
            <a:r>
              <a:rPr lang="en-US" sz="1200" dirty="0">
                <a:solidFill>
                  <a:srgbClr val="0070C0"/>
                </a:solidFill>
                <a:latin typeface="+mj-lt"/>
                <a:ea typeface="Open Sans"/>
                <a:cs typeface="Open Sans"/>
                <a:sym typeface="Open Sans"/>
              </a:rPr>
              <a:t>Felician</a:t>
            </a:r>
            <a:r>
              <a:rPr lang="en-US" sz="1200" dirty="0">
                <a:solidFill>
                  <a:srgbClr val="0070C0"/>
                </a:solidFill>
                <a:latin typeface="Open Sans"/>
                <a:ea typeface="Open Sans"/>
                <a:cs typeface="Open Sans"/>
                <a:sym typeface="Open Sans"/>
              </a:rPr>
              <a:t> </a:t>
            </a:r>
            <a:endParaRPr sz="1200" dirty="0">
              <a:solidFill>
                <a:srgbClr val="4166B7"/>
              </a:solidFill>
              <a:latin typeface="Open Sans"/>
              <a:ea typeface="Open Sans"/>
              <a:cs typeface="Open Sans"/>
              <a:sym typeface="Open Sans"/>
            </a:endParaRPr>
          </a:p>
        </p:txBody>
      </p:sp>
      <p:sp>
        <p:nvSpPr>
          <p:cNvPr id="886" name="Google Shape;886;p52"/>
          <p:cNvSpPr txBox="1"/>
          <p:nvPr/>
        </p:nvSpPr>
        <p:spPr>
          <a:xfrm>
            <a:off x="6198023" y="2055156"/>
            <a:ext cx="2445600" cy="599065"/>
          </a:xfrm>
          <a:prstGeom prst="rect">
            <a:avLst/>
          </a:prstGeom>
          <a:noFill/>
          <a:ln>
            <a:noFill/>
          </a:ln>
        </p:spPr>
        <p:txBody>
          <a:bodyPr spcFirstLastPara="1" wrap="square" lIns="91425" tIns="91425" rIns="91425" bIns="91425" anchor="ctr" anchorCtr="0">
            <a:noAutofit/>
          </a:bodyPr>
          <a:lstStyle/>
          <a:p>
            <a:pPr lvl="0"/>
            <a:r>
              <a:rPr lang="en-US" sz="1200" dirty="0">
                <a:solidFill>
                  <a:srgbClr val="0070C0"/>
                </a:solidFill>
              </a:rPr>
              <a:t>Two content teachers. Ideally from an instructor who recently </a:t>
            </a:r>
            <a:r>
              <a:rPr lang="en-US" sz="1200" dirty="0">
                <a:solidFill>
                  <a:srgbClr val="0070C0"/>
                </a:solidFill>
                <a:latin typeface="+mj-lt"/>
              </a:rPr>
              <a:t>taught them. </a:t>
            </a:r>
          </a:p>
          <a:p>
            <a:pPr lvl="0"/>
            <a:r>
              <a:rPr lang="en-US" sz="1200" b="1" dirty="0">
                <a:solidFill>
                  <a:schemeClr val="accent1">
                    <a:lumMod val="75000"/>
                  </a:schemeClr>
                </a:solidFill>
                <a:latin typeface="Fredoka One" panose="020B0604020202020204" charset="0"/>
              </a:rPr>
              <a:t>Ex</a:t>
            </a:r>
            <a:r>
              <a:rPr lang="en-US" sz="1200" b="1" dirty="0">
                <a:solidFill>
                  <a:schemeClr val="accent1">
                    <a:lumMod val="75000"/>
                  </a:schemeClr>
                </a:solidFill>
                <a:latin typeface="+mj-lt"/>
              </a:rPr>
              <a:t>: </a:t>
            </a:r>
            <a:r>
              <a:rPr lang="en-US" sz="1200" dirty="0">
                <a:solidFill>
                  <a:srgbClr val="0070C0"/>
                </a:solidFill>
                <a:latin typeface="+mj-lt"/>
              </a:rPr>
              <a:t>Rutgers University </a:t>
            </a:r>
          </a:p>
          <a:p>
            <a:pPr lvl="0"/>
            <a:endParaRPr sz="1200" dirty="0">
              <a:solidFill>
                <a:srgbClr val="0070C0"/>
              </a:solidFill>
              <a:latin typeface="+mj-lt"/>
              <a:ea typeface="Open Sans"/>
              <a:cs typeface="Open Sans"/>
              <a:sym typeface="Open Sans"/>
            </a:endParaRPr>
          </a:p>
        </p:txBody>
      </p:sp>
      <p:sp>
        <p:nvSpPr>
          <p:cNvPr id="887" name="Google Shape;887;p52"/>
          <p:cNvSpPr txBox="1"/>
          <p:nvPr/>
        </p:nvSpPr>
        <p:spPr>
          <a:xfrm>
            <a:off x="5494550" y="1496550"/>
            <a:ext cx="3069420" cy="42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solidFill>
                  <a:srgbClr val="FA8152"/>
                </a:solidFill>
                <a:latin typeface="Fredoka One"/>
                <a:ea typeface="Fredoka One"/>
                <a:cs typeface="Fredoka One"/>
                <a:sym typeface="Fredoka One"/>
              </a:rPr>
              <a:t>Selective</a:t>
            </a:r>
            <a:endParaRPr sz="1800" dirty="0">
              <a:solidFill>
                <a:srgbClr val="FA8152"/>
              </a:solidFill>
              <a:latin typeface="Fredoka One"/>
              <a:ea typeface="Fredoka One"/>
              <a:cs typeface="Fredoka One"/>
              <a:sym typeface="Fredoka On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Google Shape;1053;p59"/>
          <p:cNvSpPr txBox="1">
            <a:spLocks noGrp="1"/>
          </p:cNvSpPr>
          <p:nvPr>
            <p:ph type="title"/>
          </p:nvPr>
        </p:nvSpPr>
        <p:spPr>
          <a:xfrm>
            <a:off x="520607" y="453078"/>
            <a:ext cx="9317536" cy="601486"/>
          </a:xfrm>
          <a:prstGeom prst="rect">
            <a:avLst/>
          </a:prstGeom>
        </p:spPr>
        <p:txBody>
          <a:bodyPr spcFirstLastPara="1" wrap="square" lIns="91425" tIns="91425" rIns="91425" bIns="91425" anchor="ctr" anchorCtr="0">
            <a:noAutofit/>
          </a:bodyPr>
          <a:lstStyle/>
          <a:p>
            <a:pPr lvl="0"/>
            <a:r>
              <a:rPr lang="en-US" sz="4000" dirty="0"/>
              <a:t>Timeline for Juniors’ </a:t>
            </a:r>
            <a:br>
              <a:rPr lang="en-US" sz="4000" dirty="0"/>
            </a:br>
            <a:r>
              <a:rPr lang="en-US" sz="4000" dirty="0"/>
              <a:t>LORs</a:t>
            </a:r>
            <a:endParaRPr sz="4000" dirty="0"/>
          </a:p>
        </p:txBody>
      </p:sp>
      <p:sp>
        <p:nvSpPr>
          <p:cNvPr id="2" name="TextBox 1">
            <a:extLst>
              <a:ext uri="{FF2B5EF4-FFF2-40B4-BE49-F238E27FC236}">
                <a16:creationId xmlns:a16="http://schemas.microsoft.com/office/drawing/2014/main" id="{4C1BCA9D-ACC2-4CC0-950D-2DA2C8D22110}"/>
              </a:ext>
            </a:extLst>
          </p:cNvPr>
          <p:cNvSpPr txBox="1"/>
          <p:nvPr/>
        </p:nvSpPr>
        <p:spPr>
          <a:xfrm>
            <a:off x="921075" y="914400"/>
            <a:ext cx="7008176" cy="3724096"/>
          </a:xfrm>
          <a:prstGeom prst="rect">
            <a:avLst/>
          </a:prstGeom>
          <a:noFill/>
        </p:spPr>
        <p:txBody>
          <a:bodyPr wrap="square" rtlCol="0">
            <a:spAutoFit/>
          </a:bodyPr>
          <a:lstStyle/>
          <a:p>
            <a:endParaRPr lang="en-US" sz="2800" dirty="0">
              <a:solidFill>
                <a:srgbClr val="FA8152"/>
              </a:solidFill>
              <a:latin typeface="Fredoka One"/>
              <a:sym typeface="Fredoka One"/>
            </a:endParaRPr>
          </a:p>
          <a:p>
            <a:r>
              <a:rPr lang="en-US" sz="2800" dirty="0">
                <a:solidFill>
                  <a:srgbClr val="FA8152"/>
                </a:solidFill>
                <a:latin typeface="Fredoka One"/>
                <a:sym typeface="Fredoka One"/>
              </a:rPr>
              <a:t>March- June</a:t>
            </a:r>
            <a:endParaRPr lang="en-US" sz="2800" dirty="0">
              <a:solidFill>
                <a:srgbClr val="FA8152"/>
              </a:solidFill>
              <a:latin typeface="Fredoka One" panose="020B0604020202020204" charset="0"/>
              <a:sym typeface="Fredoka One"/>
            </a:endParaRPr>
          </a:p>
          <a:p>
            <a:endParaRPr lang="en-US" sz="1200" dirty="0">
              <a:solidFill>
                <a:srgbClr val="FA8152"/>
              </a:solidFill>
              <a:latin typeface="Fredoka One" panose="020B0604020202020204" charset="0"/>
              <a:sym typeface="Fredoka One"/>
            </a:endParaRPr>
          </a:p>
          <a:p>
            <a:pPr marL="171450" indent="-171450">
              <a:buFont typeface="Wingdings" panose="05000000000000000000" pitchFamily="2" charset="2"/>
              <a:buChar char="§"/>
            </a:pPr>
            <a:r>
              <a:rPr lang="en-US" dirty="0">
                <a:solidFill>
                  <a:schemeClr val="tx1">
                    <a:lumMod val="75000"/>
                  </a:schemeClr>
                </a:solidFill>
              </a:rPr>
              <a:t>Fill out questionnaire or info sheet that offers information to the recommender</a:t>
            </a:r>
          </a:p>
          <a:p>
            <a:pPr marL="171450" indent="-171450">
              <a:buFont typeface="Wingdings" panose="05000000000000000000" pitchFamily="2" charset="2"/>
              <a:buChar char="§"/>
            </a:pPr>
            <a:r>
              <a:rPr lang="en-US" dirty="0">
                <a:solidFill>
                  <a:schemeClr val="tx1">
                    <a:lumMod val="75000"/>
                  </a:schemeClr>
                </a:solidFill>
              </a:rPr>
              <a:t>Student can submit resume or activity tracker to clarify your activities  </a:t>
            </a:r>
          </a:p>
          <a:p>
            <a:pPr marL="171450" indent="-171450">
              <a:buFont typeface="Wingdings" panose="05000000000000000000" pitchFamily="2" charset="2"/>
              <a:buChar char="§"/>
            </a:pPr>
            <a:r>
              <a:rPr lang="en-US" dirty="0">
                <a:solidFill>
                  <a:schemeClr val="tx1">
                    <a:lumMod val="75000"/>
                  </a:schemeClr>
                </a:solidFill>
              </a:rPr>
              <a:t>If students elect their recommenders, they typically: </a:t>
            </a:r>
          </a:p>
          <a:p>
            <a:pPr marL="914400" lvl="1" indent="-317500">
              <a:buSzPts val="1400"/>
              <a:buChar char="–"/>
            </a:pPr>
            <a:r>
              <a:rPr lang="en-US" dirty="0">
                <a:solidFill>
                  <a:schemeClr val="tx1">
                    <a:lumMod val="75000"/>
                  </a:schemeClr>
                </a:solidFill>
              </a:rPr>
              <a:t>request a recommendation via email and/or through Naviance</a:t>
            </a:r>
          </a:p>
          <a:p>
            <a:pPr marL="914400" lvl="1" indent="-317500">
              <a:buSzPts val="1400"/>
              <a:buChar char="–"/>
            </a:pPr>
            <a:r>
              <a:rPr lang="en-US" dirty="0">
                <a:solidFill>
                  <a:schemeClr val="tx1">
                    <a:lumMod val="75000"/>
                  </a:schemeClr>
                </a:solidFill>
              </a:rPr>
              <a:t>clearly communicate WHAT the letter of recommendation is for (college, scholarship, program) </a:t>
            </a:r>
          </a:p>
          <a:p>
            <a:pPr marL="914400" lvl="1" indent="-317500">
              <a:buSzPts val="1400"/>
              <a:buChar char="–"/>
            </a:pPr>
            <a:r>
              <a:rPr lang="en-US" dirty="0">
                <a:solidFill>
                  <a:schemeClr val="tx1">
                    <a:lumMod val="75000"/>
                  </a:schemeClr>
                </a:solidFill>
              </a:rPr>
              <a:t>provide the recommender an appropriate amount of time (i.e. 2-3 weeks before submission) </a:t>
            </a:r>
          </a:p>
          <a:p>
            <a:pPr marL="914400" lvl="1" indent="-317500">
              <a:buSzPts val="1400"/>
              <a:buChar char="–"/>
            </a:pPr>
            <a:r>
              <a:rPr lang="en-US" dirty="0">
                <a:solidFill>
                  <a:schemeClr val="tx1">
                    <a:lumMod val="75000"/>
                  </a:schemeClr>
                </a:solidFill>
              </a:rPr>
              <a:t>manage their own timeline, i.e. ask at the end of junior year or summer between 11th and 12th  </a:t>
            </a:r>
          </a:p>
          <a:p>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53"/>
          <p:cNvSpPr txBox="1">
            <a:spLocks noGrp="1"/>
          </p:cNvSpPr>
          <p:nvPr>
            <p:ph type="subTitle" idx="1"/>
          </p:nvPr>
        </p:nvSpPr>
        <p:spPr>
          <a:xfrm>
            <a:off x="610908" y="1693881"/>
            <a:ext cx="7704000" cy="125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Getting Started on the College List</a:t>
            </a:r>
            <a:endParaRPr dirty="0"/>
          </a:p>
        </p:txBody>
      </p:sp>
      <p:sp>
        <p:nvSpPr>
          <p:cNvPr id="895" name="Google Shape;895;p53"/>
          <p:cNvSpPr/>
          <p:nvPr/>
        </p:nvSpPr>
        <p:spPr>
          <a:xfrm>
            <a:off x="8314908" y="1315751"/>
            <a:ext cx="218168" cy="220126"/>
          </a:xfrm>
          <a:custGeom>
            <a:avLst/>
            <a:gdLst/>
            <a:ahLst/>
            <a:cxnLst/>
            <a:rect l="l" t="t" r="r" b="b"/>
            <a:pathLst>
              <a:path w="1337" h="1349" extrusionOk="0">
                <a:moveTo>
                  <a:pt x="1336" y="681"/>
                </a:moveTo>
                <a:cubicBezTo>
                  <a:pt x="1336" y="1047"/>
                  <a:pt x="1046" y="1349"/>
                  <a:pt x="668" y="1349"/>
                </a:cubicBezTo>
                <a:cubicBezTo>
                  <a:pt x="303" y="1349"/>
                  <a:pt x="1" y="1047"/>
                  <a:pt x="1" y="681"/>
                </a:cubicBezTo>
                <a:cubicBezTo>
                  <a:pt x="1" y="303"/>
                  <a:pt x="303" y="1"/>
                  <a:pt x="668" y="1"/>
                </a:cubicBezTo>
                <a:cubicBezTo>
                  <a:pt x="1046" y="1"/>
                  <a:pt x="1336" y="303"/>
                  <a:pt x="1336" y="6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3"/>
          <p:cNvSpPr/>
          <p:nvPr/>
        </p:nvSpPr>
        <p:spPr>
          <a:xfrm>
            <a:off x="8775423" y="2694078"/>
            <a:ext cx="150286" cy="117325"/>
          </a:xfrm>
          <a:custGeom>
            <a:avLst/>
            <a:gdLst/>
            <a:ahLst/>
            <a:cxnLst/>
            <a:rect l="l" t="t" r="r" b="b"/>
            <a:pathLst>
              <a:path w="921" h="719" extrusionOk="0">
                <a:moveTo>
                  <a:pt x="706" y="139"/>
                </a:moveTo>
                <a:cubicBezTo>
                  <a:pt x="921" y="353"/>
                  <a:pt x="769" y="719"/>
                  <a:pt x="467" y="719"/>
                </a:cubicBezTo>
                <a:cubicBezTo>
                  <a:pt x="152" y="719"/>
                  <a:pt x="1" y="353"/>
                  <a:pt x="215" y="139"/>
                </a:cubicBezTo>
                <a:cubicBezTo>
                  <a:pt x="354" y="1"/>
                  <a:pt x="568" y="1"/>
                  <a:pt x="706" y="1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3"/>
          <p:cNvSpPr/>
          <p:nvPr/>
        </p:nvSpPr>
        <p:spPr>
          <a:xfrm>
            <a:off x="2501425" y="928695"/>
            <a:ext cx="197445" cy="197608"/>
          </a:xfrm>
          <a:custGeom>
            <a:avLst/>
            <a:gdLst/>
            <a:ahLst/>
            <a:cxnLst/>
            <a:rect l="l" t="t" r="r" b="b"/>
            <a:pathLst>
              <a:path w="1210" h="1211" extrusionOk="0">
                <a:moveTo>
                  <a:pt x="1210" y="606"/>
                </a:moveTo>
                <a:cubicBezTo>
                  <a:pt x="1210" y="946"/>
                  <a:pt x="945" y="1210"/>
                  <a:pt x="605" y="1210"/>
                </a:cubicBezTo>
                <a:cubicBezTo>
                  <a:pt x="278" y="1210"/>
                  <a:pt x="0" y="946"/>
                  <a:pt x="0" y="606"/>
                </a:cubicBezTo>
                <a:cubicBezTo>
                  <a:pt x="0" y="278"/>
                  <a:pt x="278" y="1"/>
                  <a:pt x="605" y="1"/>
                </a:cubicBezTo>
                <a:cubicBezTo>
                  <a:pt x="945" y="1"/>
                  <a:pt x="1210" y="278"/>
                  <a:pt x="1210" y="6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3"/>
          <p:cNvSpPr/>
          <p:nvPr/>
        </p:nvSpPr>
        <p:spPr>
          <a:xfrm>
            <a:off x="1836050" y="4185342"/>
            <a:ext cx="255046" cy="255210"/>
          </a:xfrm>
          <a:custGeom>
            <a:avLst/>
            <a:gdLst/>
            <a:ahLst/>
            <a:cxnLst/>
            <a:rect l="l" t="t" r="r" b="b"/>
            <a:pathLst>
              <a:path w="1563" h="1564" extrusionOk="0">
                <a:moveTo>
                  <a:pt x="781" y="1"/>
                </a:moveTo>
                <a:cubicBezTo>
                  <a:pt x="353" y="1"/>
                  <a:pt x="0" y="354"/>
                  <a:pt x="0" y="782"/>
                </a:cubicBezTo>
                <a:cubicBezTo>
                  <a:pt x="0" y="1210"/>
                  <a:pt x="353" y="1563"/>
                  <a:pt x="781" y="1563"/>
                </a:cubicBezTo>
                <a:cubicBezTo>
                  <a:pt x="1210" y="1563"/>
                  <a:pt x="1563" y="1210"/>
                  <a:pt x="1563" y="782"/>
                </a:cubicBezTo>
                <a:cubicBezTo>
                  <a:pt x="1563" y="354"/>
                  <a:pt x="1210" y="1"/>
                  <a:pt x="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3"/>
          <p:cNvSpPr/>
          <p:nvPr/>
        </p:nvSpPr>
        <p:spPr>
          <a:xfrm>
            <a:off x="6457776" y="1535872"/>
            <a:ext cx="80447" cy="82405"/>
          </a:xfrm>
          <a:custGeom>
            <a:avLst/>
            <a:gdLst/>
            <a:ahLst/>
            <a:cxnLst/>
            <a:rect l="l" t="t" r="r" b="b"/>
            <a:pathLst>
              <a:path w="493" h="505" extrusionOk="0">
                <a:moveTo>
                  <a:pt x="253" y="1"/>
                </a:moveTo>
                <a:cubicBezTo>
                  <a:pt x="114" y="1"/>
                  <a:pt x="1" y="114"/>
                  <a:pt x="1" y="253"/>
                </a:cubicBezTo>
                <a:cubicBezTo>
                  <a:pt x="1" y="391"/>
                  <a:pt x="114" y="505"/>
                  <a:pt x="253" y="505"/>
                </a:cubicBezTo>
                <a:cubicBezTo>
                  <a:pt x="392" y="505"/>
                  <a:pt x="492" y="391"/>
                  <a:pt x="492" y="253"/>
                </a:cubicBezTo>
                <a:cubicBezTo>
                  <a:pt x="492" y="114"/>
                  <a:pt x="392"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7" name="Google Shape;907;p54"/>
          <p:cNvSpPr txBox="1">
            <a:spLocks noGrp="1"/>
          </p:cNvSpPr>
          <p:nvPr>
            <p:ph type="subTitle" idx="3"/>
          </p:nvPr>
        </p:nvSpPr>
        <p:spPr>
          <a:xfrm>
            <a:off x="1469743" y="1813825"/>
            <a:ext cx="6345630" cy="2616500"/>
          </a:xfrm>
          <a:prstGeom prst="rect">
            <a:avLst/>
          </a:prstGeom>
        </p:spPr>
        <p:txBody>
          <a:bodyPr spcFirstLastPara="1" wrap="square" lIns="91425" tIns="91425" rIns="91425" bIns="91425" anchor="b" anchorCtr="0">
            <a:noAutofit/>
          </a:bodyPr>
          <a:lstStyle/>
          <a:p>
            <a:pPr marL="0" lvl="0" indent="0" algn="l">
              <a:lnSpc>
                <a:spcPct val="160000"/>
              </a:lnSpc>
              <a:spcBef>
                <a:spcPts val="1100"/>
              </a:spcBef>
            </a:pPr>
            <a:r>
              <a:rPr lang="en-US" sz="1000" b="1" dirty="0">
                <a:solidFill>
                  <a:srgbClr val="212121"/>
                </a:solidFill>
              </a:rPr>
              <a:t>Academic Match: </a:t>
            </a:r>
            <a:r>
              <a:rPr lang="en-US" sz="1000" u="sng" dirty="0">
                <a:solidFill>
                  <a:schemeClr val="bg2">
                    <a:lumMod val="50000"/>
                  </a:schemeClr>
                </a:solidFill>
                <a:highlight>
                  <a:srgbClr val="FFFF00"/>
                </a:highlight>
              </a:rPr>
              <a:t>Research shows that “students are most likely to persist and graduate when they attend the most academically demanding institution that will admit them</a:t>
            </a:r>
            <a:r>
              <a:rPr lang="en-US" sz="1000" dirty="0">
                <a:solidFill>
                  <a:schemeClr val="bg2">
                    <a:lumMod val="50000"/>
                  </a:schemeClr>
                </a:solidFill>
                <a:highlight>
                  <a:srgbClr val="FFFF00"/>
                </a:highlight>
              </a:rPr>
              <a:t>.” </a:t>
            </a:r>
          </a:p>
          <a:p>
            <a:pPr marL="0" lvl="0" indent="0" algn="l">
              <a:lnSpc>
                <a:spcPct val="160000"/>
              </a:lnSpc>
              <a:spcBef>
                <a:spcPts val="1100"/>
              </a:spcBef>
            </a:pPr>
            <a:r>
              <a:rPr lang="en-US" sz="1000" b="1" dirty="0">
                <a:solidFill>
                  <a:srgbClr val="212121"/>
                </a:solidFill>
              </a:rPr>
              <a:t>Campus Culture Fit: </a:t>
            </a:r>
            <a:r>
              <a:rPr lang="en-US" sz="1000" dirty="0">
                <a:solidFill>
                  <a:srgbClr val="212121"/>
                </a:solidFill>
              </a:rPr>
              <a:t>Student’s cultural and personal needs and interests align with the college’s mission, resources, first-gen and/or underrepresented minority programming, etc.</a:t>
            </a:r>
          </a:p>
          <a:p>
            <a:pPr marL="0" lvl="0" indent="0" algn="l">
              <a:lnSpc>
                <a:spcPct val="160000"/>
              </a:lnSpc>
              <a:spcBef>
                <a:spcPts val="1100"/>
              </a:spcBef>
            </a:pPr>
            <a:r>
              <a:rPr lang="en-US" sz="1000" b="1" dirty="0">
                <a:solidFill>
                  <a:srgbClr val="212121"/>
                </a:solidFill>
              </a:rPr>
              <a:t>Competitive Graduation Rates: </a:t>
            </a:r>
            <a:r>
              <a:rPr lang="en-US" sz="1000" dirty="0">
                <a:solidFill>
                  <a:srgbClr val="212121"/>
                </a:solidFill>
              </a:rPr>
              <a:t>The college graduation rate is a strong indicator of success (Note: Consider colleges with a 53% or higher graduation rate)</a:t>
            </a:r>
          </a:p>
          <a:p>
            <a:pPr marL="0" lvl="0" indent="0" algn="l">
              <a:lnSpc>
                <a:spcPct val="160000"/>
              </a:lnSpc>
              <a:spcBef>
                <a:spcPts val="1100"/>
              </a:spcBef>
            </a:pPr>
            <a:r>
              <a:rPr lang="en-US" sz="1000" b="1" dirty="0">
                <a:solidFill>
                  <a:srgbClr val="212121"/>
                </a:solidFill>
              </a:rPr>
              <a:t>Affordability: Among accepted colleges, colleges with </a:t>
            </a:r>
            <a:r>
              <a:rPr lang="en-US" sz="1000" dirty="0">
                <a:solidFill>
                  <a:srgbClr val="212121"/>
                </a:solidFill>
              </a:rPr>
              <a:t>out-of-pocket costs of less than or equal to $5,000 and minimal student and parent debt (recommendation: only student federal loans)</a:t>
            </a:r>
          </a:p>
        </p:txBody>
      </p:sp>
      <p:sp>
        <p:nvSpPr>
          <p:cNvPr id="908" name="Google Shape;908;p54"/>
          <p:cNvSpPr txBox="1">
            <a:spLocks noGrp="1"/>
          </p:cNvSpPr>
          <p:nvPr>
            <p:ph type="title" idx="5"/>
          </p:nvPr>
        </p:nvSpPr>
        <p:spPr>
          <a:xfrm>
            <a:off x="1159650" y="207150"/>
            <a:ext cx="6115050" cy="85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t>College List Development</a:t>
            </a:r>
            <a:endParaRPr sz="2400" dirty="0"/>
          </a:p>
        </p:txBody>
      </p:sp>
      <p:sp>
        <p:nvSpPr>
          <p:cNvPr id="910" name="Google Shape;910;p54"/>
          <p:cNvSpPr/>
          <p:nvPr/>
        </p:nvSpPr>
        <p:spPr>
          <a:xfrm>
            <a:off x="2571923" y="1153091"/>
            <a:ext cx="148165" cy="117325"/>
          </a:xfrm>
          <a:custGeom>
            <a:avLst/>
            <a:gdLst/>
            <a:ahLst/>
            <a:cxnLst/>
            <a:rect l="l" t="t" r="r" b="b"/>
            <a:pathLst>
              <a:path w="908" h="719" extrusionOk="0">
                <a:moveTo>
                  <a:pt x="693" y="139"/>
                </a:moveTo>
                <a:cubicBezTo>
                  <a:pt x="907" y="353"/>
                  <a:pt x="756" y="718"/>
                  <a:pt x="454" y="718"/>
                </a:cubicBezTo>
                <a:cubicBezTo>
                  <a:pt x="151" y="718"/>
                  <a:pt x="0" y="353"/>
                  <a:pt x="214" y="139"/>
                </a:cubicBezTo>
                <a:cubicBezTo>
                  <a:pt x="340" y="0"/>
                  <a:pt x="554" y="0"/>
                  <a:pt x="693" y="1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4"/>
          <p:cNvSpPr/>
          <p:nvPr/>
        </p:nvSpPr>
        <p:spPr>
          <a:xfrm>
            <a:off x="6370350" y="4430325"/>
            <a:ext cx="2051400" cy="162600"/>
          </a:xfrm>
          <a:prstGeom prst="ellipse">
            <a:avLst/>
          </a:prstGeom>
          <a:solidFill>
            <a:srgbClr val="000000">
              <a:alpha val="3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4"/>
          <p:cNvSpPr/>
          <p:nvPr/>
        </p:nvSpPr>
        <p:spPr>
          <a:xfrm>
            <a:off x="148650" y="3329900"/>
            <a:ext cx="1011000" cy="162600"/>
          </a:xfrm>
          <a:prstGeom prst="ellipse">
            <a:avLst/>
          </a:prstGeom>
          <a:solidFill>
            <a:srgbClr val="000000">
              <a:alpha val="3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4"/>
          <p:cNvSpPr/>
          <p:nvPr/>
        </p:nvSpPr>
        <p:spPr>
          <a:xfrm>
            <a:off x="1631850" y="4599197"/>
            <a:ext cx="757200" cy="97800"/>
          </a:xfrm>
          <a:prstGeom prst="ellipse">
            <a:avLst/>
          </a:prstGeom>
          <a:solidFill>
            <a:srgbClr val="000000">
              <a:alpha val="3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4" name="Google Shape;914;p54"/>
          <p:cNvGrpSpPr/>
          <p:nvPr/>
        </p:nvGrpSpPr>
        <p:grpSpPr>
          <a:xfrm rot="-585543">
            <a:off x="7332856" y="3333578"/>
            <a:ext cx="1477440" cy="1142396"/>
            <a:chOff x="5805297" y="2661076"/>
            <a:chExt cx="3222804" cy="1931002"/>
          </a:xfrm>
        </p:grpSpPr>
        <p:sp>
          <p:nvSpPr>
            <p:cNvPr id="915" name="Google Shape;915;p54"/>
            <p:cNvSpPr/>
            <p:nvPr/>
          </p:nvSpPr>
          <p:spPr>
            <a:xfrm>
              <a:off x="8089764" y="2797803"/>
              <a:ext cx="446156" cy="783017"/>
            </a:xfrm>
            <a:custGeom>
              <a:avLst/>
              <a:gdLst/>
              <a:ahLst/>
              <a:cxnLst/>
              <a:rect l="l" t="t" r="r" b="b"/>
              <a:pathLst>
                <a:path w="1853" h="3252" extrusionOk="0">
                  <a:moveTo>
                    <a:pt x="190" y="1"/>
                  </a:moveTo>
                  <a:cubicBezTo>
                    <a:pt x="190" y="1"/>
                    <a:pt x="1" y="152"/>
                    <a:pt x="13" y="807"/>
                  </a:cubicBezTo>
                  <a:cubicBezTo>
                    <a:pt x="26" y="1450"/>
                    <a:pt x="240" y="1727"/>
                    <a:pt x="530" y="1778"/>
                  </a:cubicBezTo>
                  <a:cubicBezTo>
                    <a:pt x="564" y="1782"/>
                    <a:pt x="599" y="1785"/>
                    <a:pt x="633" y="1785"/>
                  </a:cubicBezTo>
                  <a:cubicBezTo>
                    <a:pt x="774" y="1785"/>
                    <a:pt x="910" y="1743"/>
                    <a:pt x="1021" y="1652"/>
                  </a:cubicBezTo>
                  <a:lnTo>
                    <a:pt x="1021" y="1652"/>
                  </a:lnTo>
                  <a:lnTo>
                    <a:pt x="921" y="2949"/>
                  </a:lnTo>
                  <a:lnTo>
                    <a:pt x="782" y="3252"/>
                  </a:lnTo>
                  <a:lnTo>
                    <a:pt x="1790" y="2886"/>
                  </a:lnTo>
                  <a:lnTo>
                    <a:pt x="1500" y="1311"/>
                  </a:lnTo>
                  <a:cubicBezTo>
                    <a:pt x="1500" y="1311"/>
                    <a:pt x="1853" y="1160"/>
                    <a:pt x="1815" y="858"/>
                  </a:cubicBezTo>
                  <a:cubicBezTo>
                    <a:pt x="1792" y="675"/>
                    <a:pt x="1683" y="580"/>
                    <a:pt x="1555" y="580"/>
                  </a:cubicBezTo>
                  <a:cubicBezTo>
                    <a:pt x="1471" y="580"/>
                    <a:pt x="1379" y="621"/>
                    <a:pt x="1299" y="706"/>
                  </a:cubicBezTo>
                  <a:cubicBezTo>
                    <a:pt x="1299" y="706"/>
                    <a:pt x="1229" y="717"/>
                    <a:pt x="1129" y="717"/>
                  </a:cubicBezTo>
                  <a:cubicBezTo>
                    <a:pt x="962" y="717"/>
                    <a:pt x="708" y="688"/>
                    <a:pt x="542" y="530"/>
                  </a:cubicBezTo>
                  <a:cubicBezTo>
                    <a:pt x="379" y="379"/>
                    <a:pt x="265" y="202"/>
                    <a:pt x="190" y="1"/>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4"/>
            <p:cNvSpPr/>
            <p:nvPr/>
          </p:nvSpPr>
          <p:spPr>
            <a:xfrm>
              <a:off x="8117731" y="2661076"/>
              <a:ext cx="910370" cy="1205826"/>
            </a:xfrm>
            <a:custGeom>
              <a:avLst/>
              <a:gdLst/>
              <a:ahLst/>
              <a:cxnLst/>
              <a:rect l="l" t="t" r="r" b="b"/>
              <a:pathLst>
                <a:path w="3781" h="5008" extrusionOk="0">
                  <a:moveTo>
                    <a:pt x="1094" y="1"/>
                  </a:moveTo>
                  <a:cubicBezTo>
                    <a:pt x="633" y="1"/>
                    <a:pt x="186" y="217"/>
                    <a:pt x="0" y="648"/>
                  </a:cubicBezTo>
                  <a:cubicBezTo>
                    <a:pt x="0" y="648"/>
                    <a:pt x="364" y="1316"/>
                    <a:pt x="926" y="1316"/>
                  </a:cubicBezTo>
                  <a:cubicBezTo>
                    <a:pt x="1001" y="1316"/>
                    <a:pt x="1079" y="1304"/>
                    <a:pt x="1160" y="1278"/>
                  </a:cubicBezTo>
                  <a:cubicBezTo>
                    <a:pt x="1212" y="1205"/>
                    <a:pt x="1298" y="1158"/>
                    <a:pt x="1390" y="1158"/>
                  </a:cubicBezTo>
                  <a:cubicBezTo>
                    <a:pt x="1410" y="1158"/>
                    <a:pt x="1430" y="1160"/>
                    <a:pt x="1449" y="1164"/>
                  </a:cubicBezTo>
                  <a:cubicBezTo>
                    <a:pt x="1638" y="1215"/>
                    <a:pt x="1802" y="1568"/>
                    <a:pt x="1588" y="1732"/>
                  </a:cubicBezTo>
                  <a:lnTo>
                    <a:pt x="1361" y="1895"/>
                  </a:lnTo>
                  <a:lnTo>
                    <a:pt x="1651" y="3470"/>
                  </a:lnTo>
                  <a:cubicBezTo>
                    <a:pt x="1651" y="3470"/>
                    <a:pt x="2294" y="3609"/>
                    <a:pt x="2268" y="4163"/>
                  </a:cubicBezTo>
                  <a:cubicBezTo>
                    <a:pt x="2268" y="4453"/>
                    <a:pt x="2205" y="4743"/>
                    <a:pt x="2079" y="5008"/>
                  </a:cubicBezTo>
                  <a:cubicBezTo>
                    <a:pt x="2079" y="5008"/>
                    <a:pt x="3692" y="4857"/>
                    <a:pt x="3743" y="3722"/>
                  </a:cubicBezTo>
                  <a:cubicBezTo>
                    <a:pt x="3781" y="2588"/>
                    <a:pt x="2634" y="2059"/>
                    <a:pt x="2420" y="1706"/>
                  </a:cubicBezTo>
                  <a:cubicBezTo>
                    <a:pt x="2205" y="1366"/>
                    <a:pt x="2357" y="484"/>
                    <a:pt x="1752" y="156"/>
                  </a:cubicBezTo>
                  <a:cubicBezTo>
                    <a:pt x="1549" y="53"/>
                    <a:pt x="1320"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4"/>
            <p:cNvSpPr/>
            <p:nvPr/>
          </p:nvSpPr>
          <p:spPr>
            <a:xfrm>
              <a:off x="8132381" y="3058803"/>
              <a:ext cx="88124" cy="71030"/>
            </a:xfrm>
            <a:custGeom>
              <a:avLst/>
              <a:gdLst/>
              <a:ahLst/>
              <a:cxnLst/>
              <a:rect l="l" t="t" r="r" b="b"/>
              <a:pathLst>
                <a:path w="366" h="295" extrusionOk="0">
                  <a:moveTo>
                    <a:pt x="365" y="1"/>
                  </a:moveTo>
                  <a:cubicBezTo>
                    <a:pt x="277" y="127"/>
                    <a:pt x="151" y="227"/>
                    <a:pt x="0" y="290"/>
                  </a:cubicBezTo>
                  <a:cubicBezTo>
                    <a:pt x="0" y="290"/>
                    <a:pt x="19" y="295"/>
                    <a:pt x="49" y="295"/>
                  </a:cubicBezTo>
                  <a:cubicBezTo>
                    <a:pt x="133" y="295"/>
                    <a:pt x="301" y="260"/>
                    <a:pt x="3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4"/>
            <p:cNvSpPr/>
            <p:nvPr/>
          </p:nvSpPr>
          <p:spPr>
            <a:xfrm>
              <a:off x="8041369" y="2955751"/>
              <a:ext cx="57786" cy="118464"/>
            </a:xfrm>
            <a:custGeom>
              <a:avLst/>
              <a:gdLst/>
              <a:ahLst/>
              <a:cxnLst/>
              <a:rect l="l" t="t" r="r" b="b"/>
              <a:pathLst>
                <a:path w="240" h="492" extrusionOk="0">
                  <a:moveTo>
                    <a:pt x="214" y="0"/>
                  </a:moveTo>
                  <a:lnTo>
                    <a:pt x="0" y="454"/>
                  </a:lnTo>
                  <a:lnTo>
                    <a:pt x="239" y="492"/>
                  </a:lnTo>
                  <a:lnTo>
                    <a:pt x="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4"/>
            <p:cNvSpPr/>
            <p:nvPr/>
          </p:nvSpPr>
          <p:spPr>
            <a:xfrm>
              <a:off x="7874271" y="3492681"/>
              <a:ext cx="795280" cy="901240"/>
            </a:xfrm>
            <a:custGeom>
              <a:avLst/>
              <a:gdLst/>
              <a:ahLst/>
              <a:cxnLst/>
              <a:rect l="l" t="t" r="r" b="b"/>
              <a:pathLst>
                <a:path w="3303" h="3743" extrusionOk="0">
                  <a:moveTo>
                    <a:pt x="2685" y="0"/>
                  </a:moveTo>
                  <a:lnTo>
                    <a:pt x="1664" y="366"/>
                  </a:lnTo>
                  <a:lnTo>
                    <a:pt x="1" y="2231"/>
                  </a:lnTo>
                  <a:lnTo>
                    <a:pt x="1022" y="3743"/>
                  </a:lnTo>
                  <a:cubicBezTo>
                    <a:pt x="1022" y="3743"/>
                    <a:pt x="2168" y="2949"/>
                    <a:pt x="2584" y="2470"/>
                  </a:cubicBezTo>
                  <a:cubicBezTo>
                    <a:pt x="3038" y="1991"/>
                    <a:pt x="3302" y="1361"/>
                    <a:pt x="3302" y="706"/>
                  </a:cubicBezTo>
                  <a:cubicBezTo>
                    <a:pt x="3277" y="0"/>
                    <a:pt x="2685" y="0"/>
                    <a:pt x="26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4"/>
            <p:cNvSpPr/>
            <p:nvPr/>
          </p:nvSpPr>
          <p:spPr>
            <a:xfrm>
              <a:off x="7513350" y="3701915"/>
              <a:ext cx="904351" cy="483245"/>
            </a:xfrm>
            <a:custGeom>
              <a:avLst/>
              <a:gdLst/>
              <a:ahLst/>
              <a:cxnLst/>
              <a:rect l="l" t="t" r="r" b="b"/>
              <a:pathLst>
                <a:path w="3756" h="2007" extrusionOk="0">
                  <a:moveTo>
                    <a:pt x="3189" y="1"/>
                  </a:moveTo>
                  <a:cubicBezTo>
                    <a:pt x="3189" y="1"/>
                    <a:pt x="2243" y="971"/>
                    <a:pt x="2193" y="996"/>
                  </a:cubicBezTo>
                  <a:cubicBezTo>
                    <a:pt x="2190" y="998"/>
                    <a:pt x="2184" y="999"/>
                    <a:pt x="2176" y="999"/>
                  </a:cubicBezTo>
                  <a:cubicBezTo>
                    <a:pt x="1998" y="999"/>
                    <a:pt x="667" y="643"/>
                    <a:pt x="631" y="631"/>
                  </a:cubicBezTo>
                  <a:cubicBezTo>
                    <a:pt x="555" y="530"/>
                    <a:pt x="479" y="429"/>
                    <a:pt x="416" y="329"/>
                  </a:cubicBezTo>
                  <a:cubicBezTo>
                    <a:pt x="389" y="284"/>
                    <a:pt x="259" y="277"/>
                    <a:pt x="160" y="277"/>
                  </a:cubicBezTo>
                  <a:cubicBezTo>
                    <a:pt x="120" y="277"/>
                    <a:pt x="85" y="278"/>
                    <a:pt x="63" y="278"/>
                  </a:cubicBezTo>
                  <a:cubicBezTo>
                    <a:pt x="0" y="278"/>
                    <a:pt x="13" y="354"/>
                    <a:pt x="13" y="354"/>
                  </a:cubicBezTo>
                  <a:cubicBezTo>
                    <a:pt x="89" y="366"/>
                    <a:pt x="164" y="379"/>
                    <a:pt x="240" y="392"/>
                  </a:cubicBezTo>
                  <a:cubicBezTo>
                    <a:pt x="303" y="392"/>
                    <a:pt x="353" y="669"/>
                    <a:pt x="353" y="669"/>
                  </a:cubicBezTo>
                  <a:cubicBezTo>
                    <a:pt x="353" y="669"/>
                    <a:pt x="1840" y="1967"/>
                    <a:pt x="1941" y="2004"/>
                  </a:cubicBezTo>
                  <a:cubicBezTo>
                    <a:pt x="1943" y="2006"/>
                    <a:pt x="1947" y="2006"/>
                    <a:pt x="1951" y="2006"/>
                  </a:cubicBezTo>
                  <a:cubicBezTo>
                    <a:pt x="2121" y="2006"/>
                    <a:pt x="3756" y="996"/>
                    <a:pt x="3756" y="996"/>
                  </a:cubicBezTo>
                  <a:lnTo>
                    <a:pt x="3189" y="1"/>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4"/>
            <p:cNvSpPr/>
            <p:nvPr/>
          </p:nvSpPr>
          <p:spPr>
            <a:xfrm>
              <a:off x="6536529" y="3753441"/>
              <a:ext cx="1586948" cy="838637"/>
            </a:xfrm>
            <a:custGeom>
              <a:avLst/>
              <a:gdLst/>
              <a:ahLst/>
              <a:cxnLst/>
              <a:rect l="l" t="t" r="r" b="b"/>
              <a:pathLst>
                <a:path w="6591" h="3483" extrusionOk="0">
                  <a:moveTo>
                    <a:pt x="2971" y="1"/>
                  </a:moveTo>
                  <a:cubicBezTo>
                    <a:pt x="2816" y="1"/>
                    <a:pt x="738" y="810"/>
                    <a:pt x="0" y="1097"/>
                  </a:cubicBezTo>
                  <a:lnTo>
                    <a:pt x="13" y="1702"/>
                  </a:lnTo>
                  <a:lnTo>
                    <a:pt x="2596" y="1312"/>
                  </a:lnTo>
                  <a:cubicBezTo>
                    <a:pt x="2596" y="1312"/>
                    <a:pt x="4549" y="3403"/>
                    <a:pt x="5103" y="3479"/>
                  </a:cubicBezTo>
                  <a:cubicBezTo>
                    <a:pt x="5123" y="3481"/>
                    <a:pt x="5143" y="3482"/>
                    <a:pt x="5164" y="3482"/>
                  </a:cubicBezTo>
                  <a:cubicBezTo>
                    <a:pt x="5734" y="3482"/>
                    <a:pt x="6590" y="2672"/>
                    <a:pt x="6590" y="2672"/>
                  </a:cubicBezTo>
                  <a:lnTo>
                    <a:pt x="5998" y="1790"/>
                  </a:lnTo>
                  <a:lnTo>
                    <a:pt x="5368" y="1286"/>
                  </a:lnTo>
                  <a:lnTo>
                    <a:pt x="5028" y="1488"/>
                  </a:lnTo>
                  <a:cubicBezTo>
                    <a:pt x="5028" y="1488"/>
                    <a:pt x="3100" y="26"/>
                    <a:pt x="2974" y="1"/>
                  </a:cubicBezTo>
                  <a:cubicBezTo>
                    <a:pt x="2973" y="1"/>
                    <a:pt x="2972" y="1"/>
                    <a:pt x="2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4"/>
            <p:cNvSpPr/>
            <p:nvPr/>
          </p:nvSpPr>
          <p:spPr>
            <a:xfrm>
              <a:off x="6336204" y="3862753"/>
              <a:ext cx="203455" cy="325053"/>
            </a:xfrm>
            <a:custGeom>
              <a:avLst/>
              <a:gdLst/>
              <a:ahLst/>
              <a:cxnLst/>
              <a:rect l="l" t="t" r="r" b="b"/>
              <a:pathLst>
                <a:path w="845" h="1350" extrusionOk="0">
                  <a:moveTo>
                    <a:pt x="0" y="1"/>
                  </a:moveTo>
                  <a:lnTo>
                    <a:pt x="240" y="1349"/>
                  </a:lnTo>
                  <a:lnTo>
                    <a:pt x="845" y="1248"/>
                  </a:lnTo>
                  <a:lnTo>
                    <a:pt x="819" y="643"/>
                  </a:lnTo>
                  <a:lnTo>
                    <a:pt x="580" y="744"/>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4"/>
            <p:cNvSpPr/>
            <p:nvPr/>
          </p:nvSpPr>
          <p:spPr>
            <a:xfrm>
              <a:off x="7352513" y="3189304"/>
              <a:ext cx="385481" cy="834543"/>
            </a:xfrm>
            <a:custGeom>
              <a:avLst/>
              <a:gdLst/>
              <a:ahLst/>
              <a:cxnLst/>
              <a:rect l="l" t="t" r="r" b="b"/>
              <a:pathLst>
                <a:path w="1601" h="3466" extrusionOk="0">
                  <a:moveTo>
                    <a:pt x="227" y="0"/>
                  </a:moveTo>
                  <a:lnTo>
                    <a:pt x="1" y="2420"/>
                  </a:lnTo>
                  <a:lnTo>
                    <a:pt x="1362" y="3466"/>
                  </a:lnTo>
                  <a:lnTo>
                    <a:pt x="1601" y="3302"/>
                  </a:lnTo>
                  <a:lnTo>
                    <a:pt x="253" y="2256"/>
                  </a:lnTo>
                  <a:lnTo>
                    <a:pt x="4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4"/>
            <p:cNvSpPr/>
            <p:nvPr/>
          </p:nvSpPr>
          <p:spPr>
            <a:xfrm>
              <a:off x="8323315" y="3140667"/>
              <a:ext cx="103533" cy="179381"/>
            </a:xfrm>
            <a:custGeom>
              <a:avLst/>
              <a:gdLst/>
              <a:ahLst/>
              <a:cxnLst/>
              <a:rect l="l" t="t" r="r" b="b"/>
              <a:pathLst>
                <a:path w="430" h="745" extrusionOk="0">
                  <a:moveTo>
                    <a:pt x="429" y="1"/>
                  </a:moveTo>
                  <a:lnTo>
                    <a:pt x="51" y="215"/>
                  </a:lnTo>
                  <a:lnTo>
                    <a:pt x="1" y="744"/>
                  </a:lnTo>
                  <a:lnTo>
                    <a:pt x="429" y="1"/>
                  </a:lnTo>
                  <a:close/>
                </a:path>
              </a:pathLst>
            </a:custGeom>
            <a:solidFill>
              <a:srgbClr val="000000">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4"/>
            <p:cNvSpPr/>
            <p:nvPr/>
          </p:nvSpPr>
          <p:spPr>
            <a:xfrm>
              <a:off x="5805297" y="3896221"/>
              <a:ext cx="151929" cy="276415"/>
            </a:xfrm>
            <a:custGeom>
              <a:avLst/>
              <a:gdLst/>
              <a:ahLst/>
              <a:cxnLst/>
              <a:rect l="l" t="t" r="r" b="b"/>
              <a:pathLst>
                <a:path w="631" h="1148" extrusionOk="0">
                  <a:moveTo>
                    <a:pt x="0" y="0"/>
                  </a:moveTo>
                  <a:lnTo>
                    <a:pt x="63" y="1147"/>
                  </a:lnTo>
                  <a:lnTo>
                    <a:pt x="630" y="1147"/>
                  </a:lnTo>
                  <a:lnTo>
                    <a:pt x="630" y="819"/>
                  </a:lnTo>
                  <a:lnTo>
                    <a:pt x="479" y="832"/>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4"/>
            <p:cNvSpPr/>
            <p:nvPr/>
          </p:nvSpPr>
          <p:spPr>
            <a:xfrm>
              <a:off x="5956985" y="4044779"/>
              <a:ext cx="461325" cy="127854"/>
            </a:xfrm>
            <a:custGeom>
              <a:avLst/>
              <a:gdLst/>
              <a:ahLst/>
              <a:cxnLst/>
              <a:rect l="l" t="t" r="r" b="b"/>
              <a:pathLst>
                <a:path w="1916" h="531" extrusionOk="0">
                  <a:moveTo>
                    <a:pt x="1714" y="1"/>
                  </a:moveTo>
                  <a:lnTo>
                    <a:pt x="0" y="202"/>
                  </a:lnTo>
                  <a:lnTo>
                    <a:pt x="0" y="530"/>
                  </a:lnTo>
                  <a:lnTo>
                    <a:pt x="1916" y="530"/>
                  </a:lnTo>
                  <a:lnTo>
                    <a:pt x="17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7" name="Google Shape;927;p54"/>
          <p:cNvGrpSpPr/>
          <p:nvPr/>
        </p:nvGrpSpPr>
        <p:grpSpPr>
          <a:xfrm>
            <a:off x="312545" y="2283303"/>
            <a:ext cx="1180451" cy="2353024"/>
            <a:chOff x="720001" y="1067198"/>
            <a:chExt cx="2051400" cy="3528111"/>
          </a:xfrm>
        </p:grpSpPr>
        <p:sp>
          <p:nvSpPr>
            <p:cNvPr id="928" name="Google Shape;928;p54"/>
            <p:cNvSpPr/>
            <p:nvPr/>
          </p:nvSpPr>
          <p:spPr>
            <a:xfrm>
              <a:off x="2009588" y="3147981"/>
              <a:ext cx="761812" cy="1447329"/>
            </a:xfrm>
            <a:custGeom>
              <a:avLst/>
              <a:gdLst/>
              <a:ahLst/>
              <a:cxnLst/>
              <a:rect l="l" t="t" r="r" b="b"/>
              <a:pathLst>
                <a:path w="3164" h="6011" extrusionOk="0">
                  <a:moveTo>
                    <a:pt x="0" y="0"/>
                  </a:moveTo>
                  <a:lnTo>
                    <a:pt x="0" y="0"/>
                  </a:lnTo>
                  <a:cubicBezTo>
                    <a:pt x="0" y="0"/>
                    <a:pt x="231" y="1334"/>
                    <a:pt x="227" y="1349"/>
                  </a:cubicBezTo>
                  <a:lnTo>
                    <a:pt x="227" y="1349"/>
                  </a:lnTo>
                  <a:cubicBezTo>
                    <a:pt x="227" y="1349"/>
                    <a:pt x="227" y="1348"/>
                    <a:pt x="227" y="1348"/>
                  </a:cubicBezTo>
                  <a:lnTo>
                    <a:pt x="227" y="1348"/>
                  </a:lnTo>
                  <a:cubicBezTo>
                    <a:pt x="227" y="1348"/>
                    <a:pt x="227" y="1348"/>
                    <a:pt x="227" y="1349"/>
                  </a:cubicBezTo>
                  <a:cubicBezTo>
                    <a:pt x="227" y="1349"/>
                    <a:pt x="227" y="1349"/>
                    <a:pt x="227" y="1349"/>
                  </a:cubicBezTo>
                  <a:cubicBezTo>
                    <a:pt x="227" y="1349"/>
                    <a:pt x="227" y="1349"/>
                    <a:pt x="227" y="1349"/>
                  </a:cubicBezTo>
                  <a:lnTo>
                    <a:pt x="227" y="1349"/>
                  </a:lnTo>
                  <a:cubicBezTo>
                    <a:pt x="264" y="1420"/>
                    <a:pt x="2295" y="5872"/>
                    <a:pt x="2432" y="5885"/>
                  </a:cubicBezTo>
                  <a:cubicBezTo>
                    <a:pt x="2558" y="5898"/>
                    <a:pt x="3163" y="6011"/>
                    <a:pt x="3163" y="6011"/>
                  </a:cubicBezTo>
                  <a:lnTo>
                    <a:pt x="2621" y="5608"/>
                  </a:lnTo>
                  <a:cubicBezTo>
                    <a:pt x="2621" y="5608"/>
                    <a:pt x="1084" y="504"/>
                    <a:pt x="1046" y="404"/>
                  </a:cubicBezTo>
                  <a:cubicBezTo>
                    <a:pt x="996" y="303"/>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4"/>
            <p:cNvSpPr/>
            <p:nvPr/>
          </p:nvSpPr>
          <p:spPr>
            <a:xfrm>
              <a:off x="747449" y="1153155"/>
              <a:ext cx="473364" cy="908944"/>
            </a:xfrm>
            <a:custGeom>
              <a:avLst/>
              <a:gdLst/>
              <a:ahLst/>
              <a:cxnLst/>
              <a:rect l="l" t="t" r="r" b="b"/>
              <a:pathLst>
                <a:path w="1966" h="3775" extrusionOk="0">
                  <a:moveTo>
                    <a:pt x="787" y="0"/>
                  </a:moveTo>
                  <a:cubicBezTo>
                    <a:pt x="477" y="0"/>
                    <a:pt x="37" y="152"/>
                    <a:pt x="25" y="712"/>
                  </a:cubicBezTo>
                  <a:cubicBezTo>
                    <a:pt x="0" y="1342"/>
                    <a:pt x="114" y="3623"/>
                    <a:pt x="114" y="3623"/>
                  </a:cubicBezTo>
                  <a:lnTo>
                    <a:pt x="1512" y="3774"/>
                  </a:lnTo>
                  <a:lnTo>
                    <a:pt x="1512" y="3774"/>
                  </a:lnTo>
                  <a:lnTo>
                    <a:pt x="1097" y="1733"/>
                  </a:lnTo>
                  <a:cubicBezTo>
                    <a:pt x="1097" y="1733"/>
                    <a:pt x="1903" y="1670"/>
                    <a:pt x="1916" y="1582"/>
                  </a:cubicBezTo>
                  <a:cubicBezTo>
                    <a:pt x="1853" y="1342"/>
                    <a:pt x="1777" y="1115"/>
                    <a:pt x="1689" y="889"/>
                  </a:cubicBezTo>
                  <a:lnTo>
                    <a:pt x="1966" y="737"/>
                  </a:lnTo>
                  <a:lnTo>
                    <a:pt x="1349" y="385"/>
                  </a:lnTo>
                  <a:cubicBezTo>
                    <a:pt x="1260" y="196"/>
                    <a:pt x="1097" y="57"/>
                    <a:pt x="895" y="7"/>
                  </a:cubicBezTo>
                  <a:cubicBezTo>
                    <a:pt x="862" y="2"/>
                    <a:pt x="825" y="0"/>
                    <a:pt x="787"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4"/>
            <p:cNvSpPr/>
            <p:nvPr/>
          </p:nvSpPr>
          <p:spPr>
            <a:xfrm>
              <a:off x="1072013" y="1245613"/>
              <a:ext cx="148799" cy="127613"/>
            </a:xfrm>
            <a:custGeom>
              <a:avLst/>
              <a:gdLst/>
              <a:ahLst/>
              <a:cxnLst/>
              <a:rect l="l" t="t" r="r" b="b"/>
              <a:pathLst>
                <a:path w="618" h="530" extrusionOk="0">
                  <a:moveTo>
                    <a:pt x="1" y="1"/>
                  </a:moveTo>
                  <a:lnTo>
                    <a:pt x="353" y="530"/>
                  </a:lnTo>
                  <a:lnTo>
                    <a:pt x="618" y="353"/>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4"/>
            <p:cNvSpPr/>
            <p:nvPr/>
          </p:nvSpPr>
          <p:spPr>
            <a:xfrm>
              <a:off x="850500" y="1570178"/>
              <a:ext cx="185397" cy="112685"/>
            </a:xfrm>
            <a:custGeom>
              <a:avLst/>
              <a:gdLst/>
              <a:ahLst/>
              <a:cxnLst/>
              <a:rect l="l" t="t" r="r" b="b"/>
              <a:pathLst>
                <a:path w="770" h="468" extrusionOk="0">
                  <a:moveTo>
                    <a:pt x="669" y="1"/>
                  </a:moveTo>
                  <a:cubicBezTo>
                    <a:pt x="669" y="1"/>
                    <a:pt x="26" y="14"/>
                    <a:pt x="1" y="26"/>
                  </a:cubicBezTo>
                  <a:cubicBezTo>
                    <a:pt x="240" y="190"/>
                    <a:pt x="505" y="341"/>
                    <a:pt x="769" y="467"/>
                  </a:cubicBezTo>
                  <a:lnTo>
                    <a:pt x="669" y="1"/>
                  </a:lnTo>
                  <a:close/>
                </a:path>
              </a:pathLst>
            </a:custGeom>
            <a:solidFill>
              <a:srgbClr val="000000">
                <a:alpha val="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4"/>
            <p:cNvSpPr/>
            <p:nvPr/>
          </p:nvSpPr>
          <p:spPr>
            <a:xfrm>
              <a:off x="968961" y="1345775"/>
              <a:ext cx="145669" cy="92700"/>
            </a:xfrm>
            <a:custGeom>
              <a:avLst/>
              <a:gdLst/>
              <a:ahLst/>
              <a:cxnLst/>
              <a:rect l="l" t="t" r="r" b="b"/>
              <a:pathLst>
                <a:path w="605" h="385" extrusionOk="0">
                  <a:moveTo>
                    <a:pt x="50" y="0"/>
                  </a:moveTo>
                  <a:cubicBezTo>
                    <a:pt x="50" y="0"/>
                    <a:pt x="0" y="315"/>
                    <a:pt x="240" y="378"/>
                  </a:cubicBezTo>
                  <a:cubicBezTo>
                    <a:pt x="263" y="383"/>
                    <a:pt x="286" y="385"/>
                    <a:pt x="309" y="385"/>
                  </a:cubicBezTo>
                  <a:cubicBezTo>
                    <a:pt x="423" y="385"/>
                    <a:pt x="531" y="332"/>
                    <a:pt x="605" y="227"/>
                  </a:cubicBezTo>
                  <a:lnTo>
                    <a:pt x="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4"/>
            <p:cNvSpPr/>
            <p:nvPr/>
          </p:nvSpPr>
          <p:spPr>
            <a:xfrm>
              <a:off x="720001" y="1067198"/>
              <a:ext cx="413170" cy="427384"/>
            </a:xfrm>
            <a:custGeom>
              <a:avLst/>
              <a:gdLst/>
              <a:ahLst/>
              <a:cxnLst/>
              <a:rect l="l" t="t" r="r" b="b"/>
              <a:pathLst>
                <a:path w="1716" h="1775" extrusionOk="0">
                  <a:moveTo>
                    <a:pt x="1369" y="0"/>
                  </a:moveTo>
                  <a:cubicBezTo>
                    <a:pt x="1078" y="0"/>
                    <a:pt x="499" y="229"/>
                    <a:pt x="278" y="490"/>
                  </a:cubicBezTo>
                  <a:cubicBezTo>
                    <a:pt x="1" y="805"/>
                    <a:pt x="89" y="1523"/>
                    <a:pt x="127" y="1636"/>
                  </a:cubicBezTo>
                  <a:cubicBezTo>
                    <a:pt x="165" y="1750"/>
                    <a:pt x="341" y="1775"/>
                    <a:pt x="341" y="1775"/>
                  </a:cubicBezTo>
                  <a:cubicBezTo>
                    <a:pt x="341" y="1775"/>
                    <a:pt x="127" y="1485"/>
                    <a:pt x="228" y="1296"/>
                  </a:cubicBezTo>
                  <a:cubicBezTo>
                    <a:pt x="228" y="1296"/>
                    <a:pt x="315" y="1081"/>
                    <a:pt x="474" y="1081"/>
                  </a:cubicBezTo>
                  <a:cubicBezTo>
                    <a:pt x="496" y="1081"/>
                    <a:pt x="518" y="1085"/>
                    <a:pt x="543" y="1094"/>
                  </a:cubicBezTo>
                  <a:cubicBezTo>
                    <a:pt x="744" y="1157"/>
                    <a:pt x="744" y="1296"/>
                    <a:pt x="832" y="1296"/>
                  </a:cubicBezTo>
                  <a:cubicBezTo>
                    <a:pt x="908" y="1296"/>
                    <a:pt x="1021" y="1082"/>
                    <a:pt x="984" y="943"/>
                  </a:cubicBezTo>
                  <a:cubicBezTo>
                    <a:pt x="946" y="817"/>
                    <a:pt x="1097" y="641"/>
                    <a:pt x="1047" y="553"/>
                  </a:cubicBezTo>
                  <a:cubicBezTo>
                    <a:pt x="1022" y="486"/>
                    <a:pt x="991" y="463"/>
                    <a:pt x="973" y="456"/>
                  </a:cubicBezTo>
                  <a:lnTo>
                    <a:pt x="973" y="456"/>
                  </a:lnTo>
                  <a:cubicBezTo>
                    <a:pt x="1033" y="471"/>
                    <a:pt x="1262" y="526"/>
                    <a:pt x="1436" y="526"/>
                  </a:cubicBezTo>
                  <a:cubicBezTo>
                    <a:pt x="1497" y="526"/>
                    <a:pt x="1551" y="520"/>
                    <a:pt x="1589" y="502"/>
                  </a:cubicBezTo>
                  <a:cubicBezTo>
                    <a:pt x="1715" y="428"/>
                    <a:pt x="1453" y="355"/>
                    <a:pt x="1291" y="355"/>
                  </a:cubicBezTo>
                  <a:cubicBezTo>
                    <a:pt x="1259" y="355"/>
                    <a:pt x="1231" y="357"/>
                    <a:pt x="1211" y="364"/>
                  </a:cubicBezTo>
                  <a:cubicBezTo>
                    <a:pt x="1211" y="364"/>
                    <a:pt x="1652" y="200"/>
                    <a:pt x="1526" y="49"/>
                  </a:cubicBezTo>
                  <a:cubicBezTo>
                    <a:pt x="1500" y="15"/>
                    <a:pt x="1444" y="0"/>
                    <a:pt x="1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4"/>
            <p:cNvSpPr/>
            <p:nvPr/>
          </p:nvSpPr>
          <p:spPr>
            <a:xfrm>
              <a:off x="774656" y="2025485"/>
              <a:ext cx="670799" cy="1013443"/>
            </a:xfrm>
            <a:custGeom>
              <a:avLst/>
              <a:gdLst/>
              <a:ahLst/>
              <a:cxnLst/>
              <a:rect l="l" t="t" r="r" b="b"/>
              <a:pathLst>
                <a:path w="2786" h="4209" extrusionOk="0">
                  <a:moveTo>
                    <a:pt x="1" y="0"/>
                  </a:moveTo>
                  <a:lnTo>
                    <a:pt x="114" y="4209"/>
                  </a:lnTo>
                  <a:lnTo>
                    <a:pt x="2785" y="3679"/>
                  </a:lnTo>
                  <a:cubicBezTo>
                    <a:pt x="2785" y="3679"/>
                    <a:pt x="2470" y="1701"/>
                    <a:pt x="2281" y="1122"/>
                  </a:cubicBezTo>
                  <a:cubicBezTo>
                    <a:pt x="2105" y="529"/>
                    <a:pt x="1475" y="151"/>
                    <a:pt x="1475" y="151"/>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4"/>
            <p:cNvSpPr/>
            <p:nvPr/>
          </p:nvSpPr>
          <p:spPr>
            <a:xfrm>
              <a:off x="886857" y="2623090"/>
              <a:ext cx="1198096" cy="586540"/>
            </a:xfrm>
            <a:custGeom>
              <a:avLst/>
              <a:gdLst/>
              <a:ahLst/>
              <a:cxnLst/>
              <a:rect l="l" t="t" r="r" b="b"/>
              <a:pathLst>
                <a:path w="4976" h="2436" extrusionOk="0">
                  <a:moveTo>
                    <a:pt x="1450" y="0"/>
                  </a:moveTo>
                  <a:lnTo>
                    <a:pt x="1" y="366"/>
                  </a:lnTo>
                  <a:cubicBezTo>
                    <a:pt x="1" y="366"/>
                    <a:pt x="391" y="2369"/>
                    <a:pt x="543" y="2432"/>
                  </a:cubicBezTo>
                  <a:cubicBezTo>
                    <a:pt x="547" y="2434"/>
                    <a:pt x="554" y="2435"/>
                    <a:pt x="564" y="2435"/>
                  </a:cubicBezTo>
                  <a:cubicBezTo>
                    <a:pt x="871" y="2435"/>
                    <a:pt x="3712" y="1471"/>
                    <a:pt x="3920" y="1361"/>
                  </a:cubicBezTo>
                  <a:cubicBezTo>
                    <a:pt x="4147" y="1248"/>
                    <a:pt x="4474" y="882"/>
                    <a:pt x="4512" y="857"/>
                  </a:cubicBezTo>
                  <a:cubicBezTo>
                    <a:pt x="4514" y="857"/>
                    <a:pt x="4516" y="857"/>
                    <a:pt x="4519" y="857"/>
                  </a:cubicBezTo>
                  <a:cubicBezTo>
                    <a:pt x="4570" y="857"/>
                    <a:pt x="4734" y="942"/>
                    <a:pt x="4837" y="942"/>
                  </a:cubicBezTo>
                  <a:cubicBezTo>
                    <a:pt x="4864" y="942"/>
                    <a:pt x="4887" y="936"/>
                    <a:pt x="4903" y="920"/>
                  </a:cubicBezTo>
                  <a:cubicBezTo>
                    <a:pt x="4976" y="859"/>
                    <a:pt x="4623" y="668"/>
                    <a:pt x="4452" y="668"/>
                  </a:cubicBezTo>
                  <a:cubicBezTo>
                    <a:pt x="4446" y="668"/>
                    <a:pt x="4441" y="668"/>
                    <a:pt x="4436" y="668"/>
                  </a:cubicBezTo>
                  <a:cubicBezTo>
                    <a:pt x="4222" y="731"/>
                    <a:pt x="4008" y="819"/>
                    <a:pt x="3806" y="920"/>
                  </a:cubicBezTo>
                  <a:lnTo>
                    <a:pt x="1765" y="920"/>
                  </a:lnTo>
                  <a:lnTo>
                    <a:pt x="1450" y="0"/>
                  </a:ln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4"/>
            <p:cNvSpPr/>
            <p:nvPr/>
          </p:nvSpPr>
          <p:spPr>
            <a:xfrm>
              <a:off x="1821303" y="2195232"/>
              <a:ext cx="819598" cy="773867"/>
            </a:xfrm>
            <a:custGeom>
              <a:avLst/>
              <a:gdLst/>
              <a:ahLst/>
              <a:cxnLst/>
              <a:rect l="l" t="t" r="r" b="b"/>
              <a:pathLst>
                <a:path w="3404" h="3214" extrusionOk="0">
                  <a:moveTo>
                    <a:pt x="3214" y="1"/>
                  </a:moveTo>
                  <a:lnTo>
                    <a:pt x="1979" y="2987"/>
                  </a:lnTo>
                  <a:lnTo>
                    <a:pt x="253" y="2987"/>
                  </a:lnTo>
                  <a:lnTo>
                    <a:pt x="1" y="3214"/>
                  </a:lnTo>
                  <a:lnTo>
                    <a:pt x="2219" y="3214"/>
                  </a:lnTo>
                  <a:lnTo>
                    <a:pt x="3403" y="51"/>
                  </a:lnTo>
                  <a:lnTo>
                    <a:pt x="32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4"/>
            <p:cNvSpPr/>
            <p:nvPr/>
          </p:nvSpPr>
          <p:spPr>
            <a:xfrm>
              <a:off x="789825" y="2914428"/>
              <a:ext cx="1495935" cy="1420120"/>
            </a:xfrm>
            <a:custGeom>
              <a:avLst/>
              <a:gdLst/>
              <a:ahLst/>
              <a:cxnLst/>
              <a:rect l="l" t="t" r="r" b="b"/>
              <a:pathLst>
                <a:path w="6213" h="5898" extrusionOk="0">
                  <a:moveTo>
                    <a:pt x="2634" y="0"/>
                  </a:moveTo>
                  <a:lnTo>
                    <a:pt x="114" y="504"/>
                  </a:lnTo>
                  <a:cubicBezTo>
                    <a:pt x="114" y="504"/>
                    <a:pt x="1" y="1764"/>
                    <a:pt x="820" y="1852"/>
                  </a:cubicBezTo>
                  <a:cubicBezTo>
                    <a:pt x="1089" y="1882"/>
                    <a:pt x="1531" y="1892"/>
                    <a:pt x="2001" y="1892"/>
                  </a:cubicBezTo>
                  <a:cubicBezTo>
                    <a:pt x="2942" y="1892"/>
                    <a:pt x="3995" y="1852"/>
                    <a:pt x="3995" y="1852"/>
                  </a:cubicBezTo>
                  <a:lnTo>
                    <a:pt x="5482" y="5431"/>
                  </a:lnTo>
                  <a:lnTo>
                    <a:pt x="6213" y="5897"/>
                  </a:lnTo>
                  <a:lnTo>
                    <a:pt x="6213" y="5897"/>
                  </a:lnTo>
                  <a:lnTo>
                    <a:pt x="5709" y="5204"/>
                  </a:lnTo>
                  <a:cubicBezTo>
                    <a:pt x="5709" y="5204"/>
                    <a:pt x="5016" y="277"/>
                    <a:pt x="4902" y="252"/>
                  </a:cubicBezTo>
                  <a:cubicBezTo>
                    <a:pt x="4789" y="214"/>
                    <a:pt x="2634" y="0"/>
                    <a:pt x="2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 name="Google Shape;223;g77bda381e0_1_14">
            <a:extLst>
              <a:ext uri="{FF2B5EF4-FFF2-40B4-BE49-F238E27FC236}">
                <a16:creationId xmlns:a16="http://schemas.microsoft.com/office/drawing/2014/main" id="{32530BF6-FFF7-4B0B-BC5E-959B53F5A6D9}"/>
              </a:ext>
            </a:extLst>
          </p:cNvPr>
          <p:cNvPicPr preferRelativeResize="0"/>
          <p:nvPr/>
        </p:nvPicPr>
        <p:blipFill>
          <a:blip r:embed="rId3">
            <a:alphaModFix/>
          </a:blip>
          <a:stretch>
            <a:fillRect/>
          </a:stretch>
        </p:blipFill>
        <p:spPr>
          <a:xfrm>
            <a:off x="958120" y="822995"/>
            <a:ext cx="6115050" cy="1114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55"/>
          <p:cNvSpPr/>
          <p:nvPr/>
        </p:nvSpPr>
        <p:spPr>
          <a:xfrm>
            <a:off x="1044834" y="2348349"/>
            <a:ext cx="1048800" cy="104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5"/>
          <p:cNvSpPr/>
          <p:nvPr/>
        </p:nvSpPr>
        <p:spPr>
          <a:xfrm>
            <a:off x="7377093" y="1209501"/>
            <a:ext cx="1048800" cy="989837"/>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5"/>
          <p:cNvSpPr txBox="1">
            <a:spLocks noGrp="1"/>
          </p:cNvSpPr>
          <p:nvPr>
            <p:ph type="title"/>
          </p:nvPr>
        </p:nvSpPr>
        <p:spPr>
          <a:xfrm>
            <a:off x="720000" y="3674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How many schools should I apply to?</a:t>
            </a:r>
            <a:endParaRPr dirty="0"/>
          </a:p>
        </p:txBody>
      </p:sp>
      <p:sp>
        <p:nvSpPr>
          <p:cNvPr id="947" name="Google Shape;947;p55"/>
          <p:cNvSpPr txBox="1">
            <a:spLocks noGrp="1"/>
          </p:cNvSpPr>
          <p:nvPr>
            <p:ph type="subTitle" idx="1"/>
          </p:nvPr>
        </p:nvSpPr>
        <p:spPr>
          <a:xfrm>
            <a:off x="160045" y="1473587"/>
            <a:ext cx="2907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a:t>Recommended # of submitted college applications your Senior year</a:t>
            </a:r>
            <a:endParaRPr sz="1800" dirty="0"/>
          </a:p>
        </p:txBody>
      </p:sp>
      <p:sp>
        <p:nvSpPr>
          <p:cNvPr id="948" name="Google Shape;948;p55"/>
          <p:cNvSpPr txBox="1">
            <a:spLocks noGrp="1"/>
          </p:cNvSpPr>
          <p:nvPr>
            <p:ph type="subTitle" idx="2"/>
          </p:nvPr>
        </p:nvSpPr>
        <p:spPr>
          <a:xfrm>
            <a:off x="6236400" y="2303295"/>
            <a:ext cx="2907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t># </a:t>
            </a:r>
            <a:r>
              <a:rPr lang="en-US" sz="1800" dirty="0"/>
              <a:t>of colleges included in your preliminary list by end of junior year</a:t>
            </a:r>
            <a:endParaRPr sz="1800" dirty="0"/>
          </a:p>
        </p:txBody>
      </p:sp>
      <p:sp>
        <p:nvSpPr>
          <p:cNvPr id="2" name="TextBox 1">
            <a:extLst>
              <a:ext uri="{FF2B5EF4-FFF2-40B4-BE49-F238E27FC236}">
                <a16:creationId xmlns:a16="http://schemas.microsoft.com/office/drawing/2014/main" id="{6CDDE644-6CD0-492A-B52A-E31D36429A75}"/>
              </a:ext>
            </a:extLst>
          </p:cNvPr>
          <p:cNvSpPr txBox="1"/>
          <p:nvPr/>
        </p:nvSpPr>
        <p:spPr>
          <a:xfrm>
            <a:off x="1044834" y="2579774"/>
            <a:ext cx="1138022" cy="461665"/>
          </a:xfrm>
          <a:prstGeom prst="rect">
            <a:avLst/>
          </a:prstGeom>
          <a:noFill/>
        </p:spPr>
        <p:txBody>
          <a:bodyPr wrap="square" rtlCol="0">
            <a:spAutoFit/>
          </a:bodyPr>
          <a:lstStyle/>
          <a:p>
            <a:r>
              <a:rPr lang="en-US" sz="2400" b="1" dirty="0">
                <a:solidFill>
                  <a:schemeClr val="bg1"/>
                </a:solidFill>
              </a:rPr>
              <a:t>10-12</a:t>
            </a:r>
          </a:p>
        </p:txBody>
      </p:sp>
      <p:sp>
        <p:nvSpPr>
          <p:cNvPr id="7" name="TextBox 6">
            <a:extLst>
              <a:ext uri="{FF2B5EF4-FFF2-40B4-BE49-F238E27FC236}">
                <a16:creationId xmlns:a16="http://schemas.microsoft.com/office/drawing/2014/main" id="{475688F7-930C-4B10-AAB0-6ED7E4432A4C}"/>
              </a:ext>
            </a:extLst>
          </p:cNvPr>
          <p:cNvSpPr txBox="1"/>
          <p:nvPr/>
        </p:nvSpPr>
        <p:spPr>
          <a:xfrm>
            <a:off x="7429387" y="1446660"/>
            <a:ext cx="1048800" cy="461665"/>
          </a:xfrm>
          <a:prstGeom prst="rect">
            <a:avLst/>
          </a:prstGeom>
          <a:noFill/>
        </p:spPr>
        <p:txBody>
          <a:bodyPr wrap="square" rtlCol="0">
            <a:spAutoFit/>
          </a:bodyPr>
          <a:lstStyle/>
          <a:p>
            <a:r>
              <a:rPr lang="en-US" sz="2400" b="1" dirty="0">
                <a:solidFill>
                  <a:schemeClr val="bg1"/>
                </a:solidFill>
              </a:rPr>
              <a:t>15-20</a:t>
            </a:r>
          </a:p>
        </p:txBody>
      </p:sp>
      <p:sp>
        <p:nvSpPr>
          <p:cNvPr id="19" name="Google Shape;1184;p62">
            <a:extLst>
              <a:ext uri="{FF2B5EF4-FFF2-40B4-BE49-F238E27FC236}">
                <a16:creationId xmlns:a16="http://schemas.microsoft.com/office/drawing/2014/main" id="{0A91187F-246C-438D-9330-E994191CC523}"/>
              </a:ext>
            </a:extLst>
          </p:cNvPr>
          <p:cNvSpPr txBox="1"/>
          <p:nvPr/>
        </p:nvSpPr>
        <p:spPr>
          <a:xfrm flipH="1">
            <a:off x="3469086" y="3159953"/>
            <a:ext cx="2205813" cy="1134342"/>
          </a:xfrm>
          <a:prstGeom prst="rect">
            <a:avLst/>
          </a:prstGeom>
          <a:noFill/>
          <a:ln w="28575">
            <a:solidFill>
              <a:schemeClr val="tx1"/>
            </a:solid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800" dirty="0">
                <a:solidFill>
                  <a:srgbClr val="F48306"/>
                </a:solidFill>
                <a:latin typeface="Fredoka One"/>
                <a:ea typeface="Fredoka One"/>
                <a:cs typeface="Fredoka One"/>
                <a:sym typeface="Fredoka One"/>
              </a:rPr>
              <a:t>25% Safety</a:t>
            </a:r>
          </a:p>
          <a:p>
            <a:pPr marL="0" lvl="0" indent="0" algn="ctr" rtl="0">
              <a:lnSpc>
                <a:spcPct val="115000"/>
              </a:lnSpc>
              <a:spcBef>
                <a:spcPts val="0"/>
              </a:spcBef>
              <a:spcAft>
                <a:spcPts val="0"/>
              </a:spcAft>
              <a:buNone/>
            </a:pPr>
            <a:r>
              <a:rPr lang="en-US" sz="1800" dirty="0">
                <a:solidFill>
                  <a:srgbClr val="F48306"/>
                </a:solidFill>
                <a:latin typeface="Fredoka One"/>
                <a:ea typeface="Fredoka One"/>
                <a:cs typeface="Fredoka One"/>
                <a:sym typeface="Fredoka One"/>
              </a:rPr>
              <a:t>50% Target</a:t>
            </a:r>
          </a:p>
          <a:p>
            <a:pPr marL="0" lvl="0" indent="0" algn="ctr" rtl="0">
              <a:lnSpc>
                <a:spcPct val="115000"/>
              </a:lnSpc>
              <a:spcBef>
                <a:spcPts val="0"/>
              </a:spcBef>
              <a:spcAft>
                <a:spcPts val="0"/>
              </a:spcAft>
              <a:buNone/>
            </a:pPr>
            <a:r>
              <a:rPr lang="en-US" sz="1800" dirty="0">
                <a:solidFill>
                  <a:srgbClr val="F48306"/>
                </a:solidFill>
                <a:latin typeface="Fredoka One"/>
                <a:ea typeface="Fredoka One"/>
                <a:cs typeface="Fredoka One"/>
                <a:sym typeface="Fredoka One"/>
              </a:rPr>
              <a:t>25% Reach</a:t>
            </a:r>
            <a:endParaRPr sz="1800" dirty="0">
              <a:solidFill>
                <a:srgbClr val="F48306"/>
              </a:solidFill>
              <a:latin typeface="Fredoka One"/>
              <a:ea typeface="Fredoka One"/>
              <a:cs typeface="Fredoka One"/>
              <a:sym typeface="Fredoka One"/>
            </a:endParaRPr>
          </a:p>
        </p:txBody>
      </p:sp>
      <p:sp>
        <p:nvSpPr>
          <p:cNvPr id="8" name="Rectangle: Beveled 7">
            <a:extLst>
              <a:ext uri="{FF2B5EF4-FFF2-40B4-BE49-F238E27FC236}">
                <a16:creationId xmlns:a16="http://schemas.microsoft.com/office/drawing/2014/main" id="{205CB660-0A8E-4483-86FE-662843EB8575}"/>
              </a:ext>
            </a:extLst>
          </p:cNvPr>
          <p:cNvSpPr/>
          <p:nvPr/>
        </p:nvSpPr>
        <p:spPr>
          <a:xfrm>
            <a:off x="3469086" y="2576526"/>
            <a:ext cx="2205815" cy="572700"/>
          </a:xfrm>
          <a:prstGeom prst="bevel">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pPr>
            <a:r>
              <a:rPr lang="en-US" sz="2000" dirty="0">
                <a:solidFill>
                  <a:srgbClr val="F48306"/>
                </a:solidFill>
                <a:latin typeface="Fredoka One"/>
                <a:ea typeface="Fredoka One"/>
                <a:cs typeface="Fredoka One"/>
                <a:sym typeface="Fredoka One"/>
              </a:rPr>
              <a:t>College List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Google Shape;1376;p65"/>
          <p:cNvSpPr txBox="1">
            <a:spLocks noGrp="1"/>
          </p:cNvSpPr>
          <p:nvPr>
            <p:ph type="title"/>
          </p:nvPr>
        </p:nvSpPr>
        <p:spPr>
          <a:xfrm>
            <a:off x="311700" y="1791891"/>
            <a:ext cx="8520600" cy="113687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7200" dirty="0"/>
              <a:t>Activity Tracker</a:t>
            </a:r>
            <a:endParaRPr sz="7200" dirty="0"/>
          </a:p>
        </p:txBody>
      </p:sp>
      <p:sp>
        <p:nvSpPr>
          <p:cNvPr id="1378" name="Google Shape;1378;p65"/>
          <p:cNvSpPr/>
          <p:nvPr/>
        </p:nvSpPr>
        <p:spPr>
          <a:xfrm>
            <a:off x="-1" y="97289"/>
            <a:ext cx="2666155" cy="1069537"/>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65"/>
          <p:cNvSpPr/>
          <p:nvPr/>
        </p:nvSpPr>
        <p:spPr>
          <a:xfrm>
            <a:off x="6113173" y="3950468"/>
            <a:ext cx="4019541" cy="120597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65"/>
          <p:cNvSpPr/>
          <p:nvPr/>
        </p:nvSpPr>
        <p:spPr>
          <a:xfrm>
            <a:off x="4462922" y="250863"/>
            <a:ext cx="218168" cy="218168"/>
          </a:xfrm>
          <a:custGeom>
            <a:avLst/>
            <a:gdLst/>
            <a:ahLst/>
            <a:cxnLst/>
            <a:rect l="l" t="t" r="r" b="b"/>
            <a:pathLst>
              <a:path w="1337" h="1337" extrusionOk="0">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65"/>
          <p:cNvSpPr/>
          <p:nvPr/>
        </p:nvSpPr>
        <p:spPr>
          <a:xfrm>
            <a:off x="8351956" y="469020"/>
            <a:ext cx="144086" cy="141964"/>
          </a:xfrm>
          <a:custGeom>
            <a:avLst/>
            <a:gdLst/>
            <a:ahLst/>
            <a:cxnLst/>
            <a:rect l="l" t="t" r="r" b="b"/>
            <a:pathLst>
              <a:path w="883" h="870" extrusionOk="0">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5"/>
          <p:cNvSpPr/>
          <p:nvPr/>
        </p:nvSpPr>
        <p:spPr>
          <a:xfrm>
            <a:off x="1010576" y="4137852"/>
            <a:ext cx="255210" cy="255210"/>
          </a:xfrm>
          <a:custGeom>
            <a:avLst/>
            <a:gdLst/>
            <a:ahLst/>
            <a:cxnLst/>
            <a:rect l="l" t="t" r="r" b="b"/>
            <a:pathLst>
              <a:path w="1564" h="1564" extrusionOk="0">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65"/>
          <p:cNvSpPr/>
          <p:nvPr/>
        </p:nvSpPr>
        <p:spPr>
          <a:xfrm>
            <a:off x="8236672" y="2936357"/>
            <a:ext cx="187328" cy="187165"/>
          </a:xfrm>
          <a:custGeom>
            <a:avLst/>
            <a:gdLst/>
            <a:ahLst/>
            <a:cxnLst/>
            <a:rect l="l" t="t" r="r" b="b"/>
            <a:pathLst>
              <a:path w="1148" h="1147" extrusionOk="0">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65"/>
          <p:cNvSpPr/>
          <p:nvPr/>
        </p:nvSpPr>
        <p:spPr>
          <a:xfrm>
            <a:off x="3618146" y="4745160"/>
            <a:ext cx="94806" cy="81426"/>
          </a:xfrm>
          <a:custGeom>
            <a:avLst/>
            <a:gdLst/>
            <a:ahLst/>
            <a:cxnLst/>
            <a:rect l="l" t="t" r="r" b="b"/>
            <a:pathLst>
              <a:path w="581" h="499" extrusionOk="0">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65"/>
          <p:cNvSpPr/>
          <p:nvPr/>
        </p:nvSpPr>
        <p:spPr>
          <a:xfrm>
            <a:off x="1010564" y="2043601"/>
            <a:ext cx="82405" cy="82405"/>
          </a:xfrm>
          <a:custGeom>
            <a:avLst/>
            <a:gdLst/>
            <a:ahLst/>
            <a:cxnLst/>
            <a:rect l="l" t="t" r="r" b="b"/>
            <a:pathLst>
              <a:path w="505" h="505" extrusionOk="0">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56"/>
          <p:cNvSpPr txBox="1">
            <a:spLocks noGrp="1"/>
          </p:cNvSpPr>
          <p:nvPr>
            <p:ph type="title" idx="6"/>
          </p:nvPr>
        </p:nvSpPr>
        <p:spPr>
          <a:xfrm>
            <a:off x="723913" y="367700"/>
            <a:ext cx="7701000" cy="6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Why create an Activity Tracker</a:t>
            </a:r>
            <a:endParaRPr dirty="0"/>
          </a:p>
        </p:txBody>
      </p:sp>
      <p:sp>
        <p:nvSpPr>
          <p:cNvPr id="959" name="Google Shape;959;p56"/>
          <p:cNvSpPr txBox="1">
            <a:spLocks noGrp="1"/>
          </p:cNvSpPr>
          <p:nvPr>
            <p:ph type="subTitle" idx="5"/>
          </p:nvPr>
        </p:nvSpPr>
        <p:spPr>
          <a:xfrm>
            <a:off x="1760443" y="1352432"/>
            <a:ext cx="5373906" cy="577800"/>
          </a:xfrm>
          <a:prstGeom prst="rect">
            <a:avLst/>
          </a:prstGeom>
        </p:spPr>
        <p:txBody>
          <a:bodyPr spcFirstLastPara="1" wrap="square" lIns="91425" tIns="91425" rIns="91425" bIns="91425" anchor="ctr" anchorCtr="0">
            <a:noAutofit/>
          </a:bodyPr>
          <a:lstStyle/>
          <a:p>
            <a:pPr marL="0" lvl="0" indent="0" algn="l">
              <a:spcBef>
                <a:spcPts val="320"/>
              </a:spcBef>
            </a:pPr>
            <a:r>
              <a:rPr lang="en-US" sz="1200" dirty="0">
                <a:solidFill>
                  <a:schemeClr val="accent6"/>
                </a:solidFill>
                <a:latin typeface="+mn-lt"/>
              </a:rPr>
              <a:t>Students who complete an activity tracker prior to 12th grade will have time to develop a comprehensive list that aligns to the student’s narrative and highlights significant leadership experience. </a:t>
            </a:r>
          </a:p>
        </p:txBody>
      </p:sp>
      <p:sp>
        <p:nvSpPr>
          <p:cNvPr id="971" name="Google Shape;971;p56"/>
          <p:cNvSpPr/>
          <p:nvPr/>
        </p:nvSpPr>
        <p:spPr>
          <a:xfrm>
            <a:off x="7232701" y="672200"/>
            <a:ext cx="540226" cy="544359"/>
          </a:xfrm>
          <a:custGeom>
            <a:avLst/>
            <a:gdLst/>
            <a:ahLst/>
            <a:cxnLst/>
            <a:rect l="l" t="t" r="r" b="b"/>
            <a:pathLst>
              <a:path w="7712" h="7771" extrusionOk="0">
                <a:moveTo>
                  <a:pt x="4541" y="466"/>
                </a:moveTo>
                <a:cubicBezTo>
                  <a:pt x="5295" y="466"/>
                  <a:pt x="6028" y="1040"/>
                  <a:pt x="6036" y="1937"/>
                </a:cubicBezTo>
                <a:lnTo>
                  <a:pt x="6036" y="2163"/>
                </a:lnTo>
                <a:lnTo>
                  <a:pt x="6477" y="2163"/>
                </a:lnTo>
                <a:cubicBezTo>
                  <a:pt x="6485" y="2163"/>
                  <a:pt x="6493" y="2163"/>
                  <a:pt x="6500" y="2163"/>
                </a:cubicBezTo>
                <a:cubicBezTo>
                  <a:pt x="6956" y="2163"/>
                  <a:pt x="7321" y="2524"/>
                  <a:pt x="7321" y="2982"/>
                </a:cubicBezTo>
                <a:cubicBezTo>
                  <a:pt x="7321" y="3428"/>
                  <a:pt x="6956" y="3789"/>
                  <a:pt x="6500" y="3789"/>
                </a:cubicBezTo>
                <a:cubicBezTo>
                  <a:pt x="6493" y="3789"/>
                  <a:pt x="6485" y="3789"/>
                  <a:pt x="6477" y="3789"/>
                </a:cubicBezTo>
                <a:lnTo>
                  <a:pt x="6477" y="3801"/>
                </a:lnTo>
                <a:lnTo>
                  <a:pt x="5041" y="3801"/>
                </a:lnTo>
                <a:lnTo>
                  <a:pt x="3869" y="2126"/>
                </a:lnTo>
                <a:lnTo>
                  <a:pt x="2684" y="3801"/>
                </a:lnTo>
                <a:lnTo>
                  <a:pt x="1248" y="3801"/>
                </a:lnTo>
                <a:cubicBezTo>
                  <a:pt x="214" y="3751"/>
                  <a:pt x="214" y="2214"/>
                  <a:pt x="1248" y="2176"/>
                </a:cubicBezTo>
                <a:lnTo>
                  <a:pt x="1689" y="2176"/>
                </a:lnTo>
                <a:lnTo>
                  <a:pt x="1689" y="1949"/>
                </a:lnTo>
                <a:cubicBezTo>
                  <a:pt x="1689" y="1382"/>
                  <a:pt x="2142" y="941"/>
                  <a:pt x="2697" y="941"/>
                </a:cubicBezTo>
                <a:cubicBezTo>
                  <a:pt x="2848" y="941"/>
                  <a:pt x="3012" y="979"/>
                  <a:pt x="3150" y="1054"/>
                </a:cubicBezTo>
                <a:lnTo>
                  <a:pt x="3314" y="1130"/>
                </a:lnTo>
                <a:lnTo>
                  <a:pt x="3428" y="991"/>
                </a:lnTo>
                <a:cubicBezTo>
                  <a:pt x="3734" y="628"/>
                  <a:pt x="4141" y="466"/>
                  <a:pt x="4541" y="466"/>
                </a:cubicBezTo>
                <a:close/>
                <a:moveTo>
                  <a:pt x="3856" y="2932"/>
                </a:moveTo>
                <a:lnTo>
                  <a:pt x="4789" y="4255"/>
                </a:lnTo>
                <a:lnTo>
                  <a:pt x="5217" y="4860"/>
                </a:lnTo>
                <a:lnTo>
                  <a:pt x="4499" y="4860"/>
                </a:lnTo>
                <a:lnTo>
                  <a:pt x="4499" y="7317"/>
                </a:lnTo>
                <a:lnTo>
                  <a:pt x="3226" y="7317"/>
                </a:lnTo>
                <a:lnTo>
                  <a:pt x="3226" y="4860"/>
                </a:lnTo>
                <a:lnTo>
                  <a:pt x="2495" y="4860"/>
                </a:lnTo>
                <a:lnTo>
                  <a:pt x="2924" y="4255"/>
                </a:lnTo>
                <a:lnTo>
                  <a:pt x="3856" y="2932"/>
                </a:lnTo>
                <a:close/>
                <a:moveTo>
                  <a:pt x="4542" y="0"/>
                </a:moveTo>
                <a:cubicBezTo>
                  <a:pt x="4065" y="0"/>
                  <a:pt x="3579" y="176"/>
                  <a:pt x="3188" y="563"/>
                </a:cubicBezTo>
                <a:cubicBezTo>
                  <a:pt x="3017" y="498"/>
                  <a:pt x="2843" y="468"/>
                  <a:pt x="2672" y="468"/>
                </a:cubicBezTo>
                <a:cubicBezTo>
                  <a:pt x="1978" y="468"/>
                  <a:pt x="1346" y="971"/>
                  <a:pt x="1235" y="1710"/>
                </a:cubicBezTo>
                <a:cubicBezTo>
                  <a:pt x="542" y="1735"/>
                  <a:pt x="0" y="2289"/>
                  <a:pt x="0" y="2982"/>
                </a:cubicBezTo>
                <a:cubicBezTo>
                  <a:pt x="0" y="3663"/>
                  <a:pt x="542" y="4230"/>
                  <a:pt x="1235" y="4255"/>
                </a:cubicBezTo>
                <a:lnTo>
                  <a:pt x="2344" y="4255"/>
                </a:lnTo>
                <a:lnTo>
                  <a:pt x="1601" y="5314"/>
                </a:lnTo>
                <a:lnTo>
                  <a:pt x="2747" y="5314"/>
                </a:lnTo>
                <a:lnTo>
                  <a:pt x="2747" y="7771"/>
                </a:lnTo>
                <a:lnTo>
                  <a:pt x="4940" y="7771"/>
                </a:lnTo>
                <a:lnTo>
                  <a:pt x="4940" y="5326"/>
                </a:lnTo>
                <a:lnTo>
                  <a:pt x="6099" y="5326"/>
                </a:lnTo>
                <a:lnTo>
                  <a:pt x="5343" y="4255"/>
                </a:lnTo>
                <a:lnTo>
                  <a:pt x="6477" y="4255"/>
                </a:lnTo>
                <a:cubicBezTo>
                  <a:pt x="7157" y="4230"/>
                  <a:pt x="7712" y="3675"/>
                  <a:pt x="7712" y="2995"/>
                </a:cubicBezTo>
                <a:cubicBezTo>
                  <a:pt x="7712" y="2302"/>
                  <a:pt x="7170" y="1735"/>
                  <a:pt x="6490" y="1710"/>
                </a:cubicBezTo>
                <a:lnTo>
                  <a:pt x="6477" y="1710"/>
                </a:lnTo>
                <a:cubicBezTo>
                  <a:pt x="6353" y="655"/>
                  <a:pt x="5462" y="0"/>
                  <a:pt x="45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2" name="Google Shape;972;p56"/>
          <p:cNvGrpSpPr/>
          <p:nvPr/>
        </p:nvGrpSpPr>
        <p:grpSpPr>
          <a:xfrm>
            <a:off x="1326000" y="3059031"/>
            <a:ext cx="403421" cy="400844"/>
            <a:chOff x="1487772" y="3279830"/>
            <a:chExt cx="388802" cy="386318"/>
          </a:xfrm>
        </p:grpSpPr>
        <p:sp>
          <p:nvSpPr>
            <p:cNvPr id="973" name="Google Shape;973;p56"/>
            <p:cNvSpPr/>
            <p:nvPr/>
          </p:nvSpPr>
          <p:spPr>
            <a:xfrm>
              <a:off x="1525976" y="3409942"/>
              <a:ext cx="214770" cy="202996"/>
            </a:xfrm>
            <a:custGeom>
              <a:avLst/>
              <a:gdLst/>
              <a:ahLst/>
              <a:cxnLst/>
              <a:rect l="l" t="t" r="r" b="b"/>
              <a:pathLst>
                <a:path w="4323" h="4086" extrusionOk="0">
                  <a:moveTo>
                    <a:pt x="1492" y="458"/>
                  </a:moveTo>
                  <a:cubicBezTo>
                    <a:pt x="1565" y="458"/>
                    <a:pt x="1640" y="469"/>
                    <a:pt x="1714" y="494"/>
                  </a:cubicBezTo>
                  <a:cubicBezTo>
                    <a:pt x="2155" y="645"/>
                    <a:pt x="2331" y="1187"/>
                    <a:pt x="2054" y="1565"/>
                  </a:cubicBezTo>
                  <a:lnTo>
                    <a:pt x="1764" y="1061"/>
                  </a:lnTo>
                  <a:lnTo>
                    <a:pt x="1323" y="1830"/>
                  </a:lnTo>
                  <a:cubicBezTo>
                    <a:pt x="1008" y="1742"/>
                    <a:pt x="794" y="1464"/>
                    <a:pt x="807" y="1149"/>
                  </a:cubicBezTo>
                  <a:cubicBezTo>
                    <a:pt x="796" y="759"/>
                    <a:pt x="1120" y="458"/>
                    <a:pt x="1492" y="458"/>
                  </a:cubicBezTo>
                  <a:close/>
                  <a:moveTo>
                    <a:pt x="1764" y="1981"/>
                  </a:moveTo>
                  <a:lnTo>
                    <a:pt x="1915" y="2258"/>
                  </a:lnTo>
                  <a:lnTo>
                    <a:pt x="2319" y="2939"/>
                  </a:lnTo>
                  <a:lnTo>
                    <a:pt x="2709" y="3619"/>
                  </a:lnTo>
                  <a:lnTo>
                    <a:pt x="819" y="3619"/>
                  </a:lnTo>
                  <a:lnTo>
                    <a:pt x="1764" y="1981"/>
                  </a:lnTo>
                  <a:close/>
                  <a:moveTo>
                    <a:pt x="2999" y="2687"/>
                  </a:moveTo>
                  <a:lnTo>
                    <a:pt x="3528" y="3619"/>
                  </a:lnTo>
                  <a:lnTo>
                    <a:pt x="3239" y="3619"/>
                  </a:lnTo>
                  <a:lnTo>
                    <a:pt x="2848" y="2939"/>
                  </a:lnTo>
                  <a:lnTo>
                    <a:pt x="2999" y="2687"/>
                  </a:lnTo>
                  <a:close/>
                  <a:moveTo>
                    <a:pt x="1515" y="1"/>
                  </a:moveTo>
                  <a:cubicBezTo>
                    <a:pt x="1433" y="1"/>
                    <a:pt x="1348" y="9"/>
                    <a:pt x="1260" y="28"/>
                  </a:cubicBezTo>
                  <a:cubicBezTo>
                    <a:pt x="126" y="255"/>
                    <a:pt x="0" y="1830"/>
                    <a:pt x="1084" y="2233"/>
                  </a:cubicBezTo>
                  <a:lnTo>
                    <a:pt x="13" y="4085"/>
                  </a:lnTo>
                  <a:lnTo>
                    <a:pt x="4322" y="4085"/>
                  </a:lnTo>
                  <a:lnTo>
                    <a:pt x="2987" y="1767"/>
                  </a:lnTo>
                  <a:lnTo>
                    <a:pt x="2577" y="2474"/>
                  </a:lnTo>
                  <a:lnTo>
                    <a:pt x="2577" y="2474"/>
                  </a:lnTo>
                  <a:lnTo>
                    <a:pt x="2293" y="1981"/>
                  </a:lnTo>
                  <a:cubicBezTo>
                    <a:pt x="3061" y="1248"/>
                    <a:pt x="2498" y="1"/>
                    <a:pt x="1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6"/>
            <p:cNvSpPr/>
            <p:nvPr/>
          </p:nvSpPr>
          <p:spPr>
            <a:xfrm>
              <a:off x="1561646" y="3330554"/>
              <a:ext cx="144671" cy="22555"/>
            </a:xfrm>
            <a:custGeom>
              <a:avLst/>
              <a:gdLst/>
              <a:ahLst/>
              <a:cxnLst/>
              <a:rect l="l" t="t" r="r" b="b"/>
              <a:pathLst>
                <a:path w="2912" h="454" extrusionOk="0">
                  <a:moveTo>
                    <a:pt x="0" y="0"/>
                  </a:moveTo>
                  <a:lnTo>
                    <a:pt x="0" y="454"/>
                  </a:lnTo>
                  <a:lnTo>
                    <a:pt x="2911" y="454"/>
                  </a:lnTo>
                  <a:lnTo>
                    <a:pt x="29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6"/>
            <p:cNvSpPr/>
            <p:nvPr/>
          </p:nvSpPr>
          <p:spPr>
            <a:xfrm>
              <a:off x="1577892" y="3368708"/>
              <a:ext cx="112130" cy="22605"/>
            </a:xfrm>
            <a:custGeom>
              <a:avLst/>
              <a:gdLst/>
              <a:ahLst/>
              <a:cxnLst/>
              <a:rect l="l" t="t" r="r" b="b"/>
              <a:pathLst>
                <a:path w="2257" h="455" extrusionOk="0">
                  <a:moveTo>
                    <a:pt x="1" y="1"/>
                  </a:moveTo>
                  <a:lnTo>
                    <a:pt x="1" y="455"/>
                  </a:lnTo>
                  <a:lnTo>
                    <a:pt x="2257" y="455"/>
                  </a:lnTo>
                  <a:lnTo>
                    <a:pt x="22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6"/>
            <p:cNvSpPr/>
            <p:nvPr/>
          </p:nvSpPr>
          <p:spPr>
            <a:xfrm>
              <a:off x="1487772" y="3279830"/>
              <a:ext cx="388802" cy="386318"/>
            </a:xfrm>
            <a:custGeom>
              <a:avLst/>
              <a:gdLst/>
              <a:ahLst/>
              <a:cxnLst/>
              <a:rect l="l" t="t" r="r" b="b"/>
              <a:pathLst>
                <a:path w="7826" h="7776" extrusionOk="0">
                  <a:moveTo>
                    <a:pt x="7233" y="473"/>
                  </a:moveTo>
                  <a:cubicBezTo>
                    <a:pt x="7252" y="473"/>
                    <a:pt x="7271" y="479"/>
                    <a:pt x="7284" y="492"/>
                  </a:cubicBezTo>
                  <a:cubicBezTo>
                    <a:pt x="7309" y="517"/>
                    <a:pt x="7309" y="568"/>
                    <a:pt x="7284" y="593"/>
                  </a:cubicBezTo>
                  <a:lnTo>
                    <a:pt x="7019" y="858"/>
                  </a:lnTo>
                  <a:lnTo>
                    <a:pt x="6918" y="757"/>
                  </a:lnTo>
                  <a:lnTo>
                    <a:pt x="7183" y="492"/>
                  </a:lnTo>
                  <a:cubicBezTo>
                    <a:pt x="7196" y="479"/>
                    <a:pt x="7214" y="473"/>
                    <a:pt x="7233" y="473"/>
                  </a:cubicBezTo>
                  <a:close/>
                  <a:moveTo>
                    <a:pt x="6591" y="1084"/>
                  </a:moveTo>
                  <a:lnTo>
                    <a:pt x="6692" y="1185"/>
                  </a:lnTo>
                  <a:lnTo>
                    <a:pt x="5910" y="1966"/>
                  </a:lnTo>
                  <a:lnTo>
                    <a:pt x="4134" y="3743"/>
                  </a:lnTo>
                  <a:lnTo>
                    <a:pt x="4033" y="3743"/>
                  </a:lnTo>
                  <a:lnTo>
                    <a:pt x="4033" y="3642"/>
                  </a:lnTo>
                  <a:lnTo>
                    <a:pt x="5898" y="1777"/>
                  </a:lnTo>
                  <a:lnTo>
                    <a:pt x="6591" y="1084"/>
                  </a:lnTo>
                  <a:close/>
                  <a:moveTo>
                    <a:pt x="5431" y="467"/>
                  </a:moveTo>
                  <a:lnTo>
                    <a:pt x="5431" y="1588"/>
                  </a:lnTo>
                  <a:lnTo>
                    <a:pt x="3566" y="3453"/>
                  </a:lnTo>
                  <a:lnTo>
                    <a:pt x="3566" y="4222"/>
                  </a:lnTo>
                  <a:lnTo>
                    <a:pt x="4323" y="4222"/>
                  </a:lnTo>
                  <a:lnTo>
                    <a:pt x="5431" y="3100"/>
                  </a:lnTo>
                  <a:lnTo>
                    <a:pt x="5431" y="7322"/>
                  </a:lnTo>
                  <a:lnTo>
                    <a:pt x="454" y="7322"/>
                  </a:lnTo>
                  <a:lnTo>
                    <a:pt x="454" y="467"/>
                  </a:lnTo>
                  <a:close/>
                  <a:moveTo>
                    <a:pt x="0" y="1"/>
                  </a:moveTo>
                  <a:lnTo>
                    <a:pt x="0" y="7775"/>
                  </a:lnTo>
                  <a:lnTo>
                    <a:pt x="5898" y="7775"/>
                  </a:lnTo>
                  <a:lnTo>
                    <a:pt x="5898" y="2647"/>
                  </a:lnTo>
                  <a:lnTo>
                    <a:pt x="7611" y="921"/>
                  </a:lnTo>
                  <a:cubicBezTo>
                    <a:pt x="7826" y="719"/>
                    <a:pt x="7826" y="379"/>
                    <a:pt x="7611" y="177"/>
                  </a:cubicBezTo>
                  <a:lnTo>
                    <a:pt x="7611" y="164"/>
                  </a:lnTo>
                  <a:cubicBezTo>
                    <a:pt x="7511" y="57"/>
                    <a:pt x="7375" y="4"/>
                    <a:pt x="7238" y="4"/>
                  </a:cubicBezTo>
                  <a:cubicBezTo>
                    <a:pt x="7101" y="4"/>
                    <a:pt x="6962" y="57"/>
                    <a:pt x="6855" y="164"/>
                  </a:cubicBezTo>
                  <a:lnTo>
                    <a:pt x="5898" y="1122"/>
                  </a:lnTo>
                  <a:lnTo>
                    <a:pt x="5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7" name="Google Shape;977;p56"/>
          <p:cNvSpPr/>
          <p:nvPr/>
        </p:nvSpPr>
        <p:spPr>
          <a:xfrm>
            <a:off x="7558694" y="1094373"/>
            <a:ext cx="540226" cy="541944"/>
          </a:xfrm>
          <a:custGeom>
            <a:avLst/>
            <a:gdLst/>
            <a:ahLst/>
            <a:cxnLst/>
            <a:rect l="l" t="t" r="r" b="b"/>
            <a:pathLst>
              <a:path w="7775" h="7800" extrusionOk="0">
                <a:moveTo>
                  <a:pt x="3931" y="479"/>
                </a:moveTo>
                <a:lnTo>
                  <a:pt x="3931" y="479"/>
                </a:lnTo>
                <a:cubicBezTo>
                  <a:pt x="4695" y="499"/>
                  <a:pt x="5318" y="1134"/>
                  <a:pt x="5318" y="1915"/>
                </a:cubicBezTo>
                <a:lnTo>
                  <a:pt x="5318" y="1978"/>
                </a:lnTo>
                <a:lnTo>
                  <a:pt x="5318" y="2016"/>
                </a:lnTo>
                <a:lnTo>
                  <a:pt x="5318" y="2041"/>
                </a:lnTo>
                <a:lnTo>
                  <a:pt x="5318" y="2092"/>
                </a:lnTo>
                <a:lnTo>
                  <a:pt x="5318" y="2104"/>
                </a:lnTo>
                <a:lnTo>
                  <a:pt x="5318" y="2155"/>
                </a:lnTo>
                <a:lnTo>
                  <a:pt x="5318" y="2167"/>
                </a:lnTo>
                <a:cubicBezTo>
                  <a:pt x="5318" y="2180"/>
                  <a:pt x="5305" y="2205"/>
                  <a:pt x="5305" y="2230"/>
                </a:cubicBezTo>
                <a:cubicBezTo>
                  <a:pt x="5305" y="2243"/>
                  <a:pt x="5293" y="2268"/>
                  <a:pt x="5293" y="2281"/>
                </a:cubicBezTo>
                <a:cubicBezTo>
                  <a:pt x="5293" y="2306"/>
                  <a:pt x="5280" y="2331"/>
                  <a:pt x="5267" y="2344"/>
                </a:cubicBezTo>
                <a:cubicBezTo>
                  <a:pt x="5255" y="2407"/>
                  <a:pt x="5230" y="2470"/>
                  <a:pt x="5204" y="2520"/>
                </a:cubicBezTo>
                <a:lnTo>
                  <a:pt x="5179" y="2571"/>
                </a:lnTo>
                <a:lnTo>
                  <a:pt x="5167" y="2583"/>
                </a:lnTo>
                <a:lnTo>
                  <a:pt x="5141" y="2621"/>
                </a:lnTo>
                <a:lnTo>
                  <a:pt x="5141" y="2634"/>
                </a:lnTo>
                <a:lnTo>
                  <a:pt x="5116" y="2684"/>
                </a:lnTo>
                <a:lnTo>
                  <a:pt x="5116" y="2697"/>
                </a:lnTo>
                <a:lnTo>
                  <a:pt x="5078" y="2734"/>
                </a:lnTo>
                <a:cubicBezTo>
                  <a:pt x="5078" y="2734"/>
                  <a:pt x="5078" y="2747"/>
                  <a:pt x="5078" y="2747"/>
                </a:cubicBezTo>
                <a:lnTo>
                  <a:pt x="5053" y="2785"/>
                </a:lnTo>
                <a:lnTo>
                  <a:pt x="5041" y="2797"/>
                </a:lnTo>
                <a:lnTo>
                  <a:pt x="5028" y="2810"/>
                </a:lnTo>
                <a:lnTo>
                  <a:pt x="5015" y="2835"/>
                </a:lnTo>
                <a:lnTo>
                  <a:pt x="5003" y="2848"/>
                </a:lnTo>
                <a:lnTo>
                  <a:pt x="4952" y="2886"/>
                </a:lnTo>
                <a:cubicBezTo>
                  <a:pt x="4763" y="3075"/>
                  <a:pt x="4625" y="3314"/>
                  <a:pt x="4536" y="3566"/>
                </a:cubicBezTo>
                <a:lnTo>
                  <a:pt x="4171" y="3566"/>
                </a:lnTo>
                <a:lnTo>
                  <a:pt x="4171" y="2634"/>
                </a:lnTo>
                <a:lnTo>
                  <a:pt x="4952" y="1852"/>
                </a:lnTo>
                <a:lnTo>
                  <a:pt x="4625" y="1525"/>
                </a:lnTo>
                <a:lnTo>
                  <a:pt x="3932" y="2218"/>
                </a:lnTo>
                <a:lnTo>
                  <a:pt x="3239" y="1525"/>
                </a:lnTo>
                <a:lnTo>
                  <a:pt x="2911" y="1852"/>
                </a:lnTo>
                <a:lnTo>
                  <a:pt x="3692" y="2634"/>
                </a:lnTo>
                <a:lnTo>
                  <a:pt x="3692" y="3566"/>
                </a:lnTo>
                <a:lnTo>
                  <a:pt x="3327" y="3566"/>
                </a:lnTo>
                <a:cubicBezTo>
                  <a:pt x="3314" y="3541"/>
                  <a:pt x="3302" y="3503"/>
                  <a:pt x="3289" y="3478"/>
                </a:cubicBezTo>
                <a:cubicBezTo>
                  <a:pt x="3201" y="3251"/>
                  <a:pt x="3075" y="3049"/>
                  <a:pt x="2911" y="2886"/>
                </a:cubicBezTo>
                <a:lnTo>
                  <a:pt x="2861" y="2848"/>
                </a:lnTo>
                <a:lnTo>
                  <a:pt x="2848" y="2835"/>
                </a:lnTo>
                <a:lnTo>
                  <a:pt x="2835" y="2810"/>
                </a:lnTo>
                <a:lnTo>
                  <a:pt x="2823" y="2797"/>
                </a:lnTo>
                <a:lnTo>
                  <a:pt x="2810" y="2785"/>
                </a:lnTo>
                <a:lnTo>
                  <a:pt x="2785" y="2747"/>
                </a:lnTo>
                <a:cubicBezTo>
                  <a:pt x="2785" y="2747"/>
                  <a:pt x="2785" y="2734"/>
                  <a:pt x="2772" y="2734"/>
                </a:cubicBezTo>
                <a:lnTo>
                  <a:pt x="2747" y="2697"/>
                </a:lnTo>
                <a:lnTo>
                  <a:pt x="2747" y="2684"/>
                </a:lnTo>
                <a:lnTo>
                  <a:pt x="2722" y="2634"/>
                </a:lnTo>
                <a:cubicBezTo>
                  <a:pt x="2722" y="2634"/>
                  <a:pt x="2722" y="2621"/>
                  <a:pt x="2722" y="2621"/>
                </a:cubicBezTo>
                <a:cubicBezTo>
                  <a:pt x="2722" y="2608"/>
                  <a:pt x="2709" y="2596"/>
                  <a:pt x="2697" y="2583"/>
                </a:cubicBezTo>
                <a:lnTo>
                  <a:pt x="2684" y="2571"/>
                </a:lnTo>
                <a:cubicBezTo>
                  <a:pt x="2646" y="2495"/>
                  <a:pt x="2621" y="2419"/>
                  <a:pt x="2596" y="2344"/>
                </a:cubicBezTo>
                <a:lnTo>
                  <a:pt x="2571" y="2281"/>
                </a:lnTo>
                <a:cubicBezTo>
                  <a:pt x="2571" y="2256"/>
                  <a:pt x="2558" y="2243"/>
                  <a:pt x="2558" y="2218"/>
                </a:cubicBezTo>
                <a:cubicBezTo>
                  <a:pt x="2558" y="2205"/>
                  <a:pt x="2546" y="2180"/>
                  <a:pt x="2546" y="2167"/>
                </a:cubicBezTo>
                <a:lnTo>
                  <a:pt x="2546" y="2155"/>
                </a:lnTo>
                <a:lnTo>
                  <a:pt x="2533" y="2104"/>
                </a:lnTo>
                <a:cubicBezTo>
                  <a:pt x="2533" y="2092"/>
                  <a:pt x="2533" y="2092"/>
                  <a:pt x="2533" y="2079"/>
                </a:cubicBezTo>
                <a:lnTo>
                  <a:pt x="2533" y="2041"/>
                </a:lnTo>
                <a:lnTo>
                  <a:pt x="2533" y="2016"/>
                </a:lnTo>
                <a:lnTo>
                  <a:pt x="2533" y="1966"/>
                </a:lnTo>
                <a:lnTo>
                  <a:pt x="2533" y="1903"/>
                </a:lnTo>
                <a:cubicBezTo>
                  <a:pt x="2533" y="1122"/>
                  <a:pt x="3155" y="499"/>
                  <a:pt x="3931" y="479"/>
                </a:cubicBezTo>
                <a:close/>
                <a:moveTo>
                  <a:pt x="4662" y="4045"/>
                </a:moveTo>
                <a:lnTo>
                  <a:pt x="4662" y="4473"/>
                </a:lnTo>
                <a:lnTo>
                  <a:pt x="3125" y="4473"/>
                </a:lnTo>
                <a:lnTo>
                  <a:pt x="3125" y="4045"/>
                </a:lnTo>
                <a:close/>
                <a:moveTo>
                  <a:pt x="4310" y="4940"/>
                </a:moveTo>
                <a:cubicBezTo>
                  <a:pt x="4284" y="5028"/>
                  <a:pt x="4209" y="5091"/>
                  <a:pt x="4108" y="5091"/>
                </a:cubicBezTo>
                <a:lnTo>
                  <a:pt x="3667" y="5091"/>
                </a:lnTo>
                <a:cubicBezTo>
                  <a:pt x="3579" y="5091"/>
                  <a:pt x="3491" y="5028"/>
                  <a:pt x="3478" y="4940"/>
                </a:cubicBezTo>
                <a:close/>
                <a:moveTo>
                  <a:pt x="6162" y="2898"/>
                </a:moveTo>
                <a:lnTo>
                  <a:pt x="6162" y="5960"/>
                </a:lnTo>
                <a:lnTo>
                  <a:pt x="1374" y="5960"/>
                </a:lnTo>
                <a:lnTo>
                  <a:pt x="1374" y="2898"/>
                </a:lnTo>
                <a:lnTo>
                  <a:pt x="2155" y="2898"/>
                </a:lnTo>
                <a:cubicBezTo>
                  <a:pt x="2205" y="2974"/>
                  <a:pt x="2256" y="3037"/>
                  <a:pt x="2319" y="3112"/>
                </a:cubicBezTo>
                <a:lnTo>
                  <a:pt x="2432" y="3112"/>
                </a:lnTo>
                <a:cubicBezTo>
                  <a:pt x="2445" y="3125"/>
                  <a:pt x="2445" y="3138"/>
                  <a:pt x="2457" y="3138"/>
                </a:cubicBezTo>
                <a:lnTo>
                  <a:pt x="2457" y="3150"/>
                </a:lnTo>
                <a:lnTo>
                  <a:pt x="2483" y="3175"/>
                </a:lnTo>
                <a:lnTo>
                  <a:pt x="2495" y="3188"/>
                </a:lnTo>
                <a:lnTo>
                  <a:pt x="2520" y="3226"/>
                </a:lnTo>
                <a:lnTo>
                  <a:pt x="2546" y="3238"/>
                </a:lnTo>
                <a:cubicBezTo>
                  <a:pt x="2558" y="3264"/>
                  <a:pt x="2583" y="3289"/>
                  <a:pt x="2596" y="3301"/>
                </a:cubicBezTo>
                <a:lnTo>
                  <a:pt x="2621" y="3327"/>
                </a:lnTo>
                <a:lnTo>
                  <a:pt x="2646" y="3352"/>
                </a:lnTo>
                <a:lnTo>
                  <a:pt x="2646" y="3364"/>
                </a:lnTo>
                <a:lnTo>
                  <a:pt x="2646" y="3390"/>
                </a:lnTo>
                <a:lnTo>
                  <a:pt x="2659" y="3402"/>
                </a:lnTo>
                <a:lnTo>
                  <a:pt x="2672" y="3415"/>
                </a:lnTo>
                <a:lnTo>
                  <a:pt x="2684" y="3440"/>
                </a:lnTo>
                <a:lnTo>
                  <a:pt x="2697" y="3453"/>
                </a:lnTo>
                <a:cubicBezTo>
                  <a:pt x="2697" y="3465"/>
                  <a:pt x="2709" y="3465"/>
                  <a:pt x="2709" y="3478"/>
                </a:cubicBezTo>
                <a:cubicBezTo>
                  <a:pt x="2709" y="3478"/>
                  <a:pt x="2709" y="3490"/>
                  <a:pt x="2709" y="3490"/>
                </a:cubicBezTo>
                <a:lnTo>
                  <a:pt x="2722" y="3516"/>
                </a:lnTo>
                <a:lnTo>
                  <a:pt x="2722" y="3528"/>
                </a:lnTo>
                <a:cubicBezTo>
                  <a:pt x="2722" y="3528"/>
                  <a:pt x="2722" y="3541"/>
                  <a:pt x="2735" y="3553"/>
                </a:cubicBezTo>
                <a:cubicBezTo>
                  <a:pt x="2735" y="3553"/>
                  <a:pt x="2735" y="3566"/>
                  <a:pt x="2735" y="3566"/>
                </a:cubicBezTo>
                <a:lnTo>
                  <a:pt x="2747" y="3591"/>
                </a:lnTo>
                <a:cubicBezTo>
                  <a:pt x="2747" y="3591"/>
                  <a:pt x="2747" y="3604"/>
                  <a:pt x="2747" y="3604"/>
                </a:cubicBezTo>
                <a:cubicBezTo>
                  <a:pt x="2747" y="3616"/>
                  <a:pt x="2747" y="3629"/>
                  <a:pt x="2760" y="3629"/>
                </a:cubicBezTo>
                <a:lnTo>
                  <a:pt x="2760" y="3642"/>
                </a:lnTo>
                <a:cubicBezTo>
                  <a:pt x="2646" y="3730"/>
                  <a:pt x="2583" y="3856"/>
                  <a:pt x="2583" y="3995"/>
                </a:cubicBezTo>
                <a:lnTo>
                  <a:pt x="2583" y="4473"/>
                </a:lnTo>
                <a:cubicBezTo>
                  <a:pt x="2583" y="4675"/>
                  <a:pt x="2722" y="4851"/>
                  <a:pt x="2936" y="4902"/>
                </a:cubicBezTo>
                <a:cubicBezTo>
                  <a:pt x="2949" y="5255"/>
                  <a:pt x="3239" y="5519"/>
                  <a:pt x="3591" y="5532"/>
                </a:cubicBezTo>
                <a:lnTo>
                  <a:pt x="4032" y="5532"/>
                </a:lnTo>
                <a:cubicBezTo>
                  <a:pt x="4385" y="5519"/>
                  <a:pt x="4675" y="5242"/>
                  <a:pt x="4700" y="4902"/>
                </a:cubicBezTo>
                <a:cubicBezTo>
                  <a:pt x="4902" y="4851"/>
                  <a:pt x="5041" y="4675"/>
                  <a:pt x="5041" y="4473"/>
                </a:cubicBezTo>
                <a:lnTo>
                  <a:pt x="5041" y="3995"/>
                </a:lnTo>
                <a:cubicBezTo>
                  <a:pt x="5041" y="3856"/>
                  <a:pt x="4978" y="3730"/>
                  <a:pt x="4877" y="3642"/>
                </a:cubicBezTo>
                <a:lnTo>
                  <a:pt x="4877" y="3629"/>
                </a:lnTo>
                <a:lnTo>
                  <a:pt x="4877" y="3616"/>
                </a:lnTo>
                <a:cubicBezTo>
                  <a:pt x="4877" y="3604"/>
                  <a:pt x="4877" y="3591"/>
                  <a:pt x="4877" y="3591"/>
                </a:cubicBezTo>
                <a:lnTo>
                  <a:pt x="4889" y="3579"/>
                </a:lnTo>
                <a:cubicBezTo>
                  <a:pt x="4889" y="3566"/>
                  <a:pt x="4902" y="3553"/>
                  <a:pt x="4902" y="3553"/>
                </a:cubicBezTo>
                <a:cubicBezTo>
                  <a:pt x="4902" y="3541"/>
                  <a:pt x="4902" y="3541"/>
                  <a:pt x="4902" y="3528"/>
                </a:cubicBezTo>
                <a:lnTo>
                  <a:pt x="4915" y="3516"/>
                </a:lnTo>
                <a:cubicBezTo>
                  <a:pt x="4915" y="3503"/>
                  <a:pt x="4915" y="3503"/>
                  <a:pt x="4915" y="3503"/>
                </a:cubicBezTo>
                <a:lnTo>
                  <a:pt x="4927" y="3478"/>
                </a:lnTo>
                <a:lnTo>
                  <a:pt x="4927" y="3465"/>
                </a:lnTo>
                <a:lnTo>
                  <a:pt x="4952" y="3440"/>
                </a:lnTo>
                <a:lnTo>
                  <a:pt x="4952" y="3427"/>
                </a:lnTo>
                <a:cubicBezTo>
                  <a:pt x="4952" y="3415"/>
                  <a:pt x="4952" y="3402"/>
                  <a:pt x="4965" y="3402"/>
                </a:cubicBezTo>
                <a:lnTo>
                  <a:pt x="4978" y="3364"/>
                </a:lnTo>
                <a:cubicBezTo>
                  <a:pt x="5015" y="3327"/>
                  <a:pt x="5053" y="3276"/>
                  <a:pt x="5091" y="3238"/>
                </a:cubicBezTo>
                <a:lnTo>
                  <a:pt x="5116" y="3226"/>
                </a:lnTo>
                <a:lnTo>
                  <a:pt x="5141" y="3188"/>
                </a:lnTo>
                <a:lnTo>
                  <a:pt x="5154" y="3175"/>
                </a:lnTo>
                <a:lnTo>
                  <a:pt x="5154" y="3163"/>
                </a:lnTo>
                <a:lnTo>
                  <a:pt x="5179" y="3150"/>
                </a:lnTo>
                <a:lnTo>
                  <a:pt x="5179" y="3138"/>
                </a:lnTo>
                <a:lnTo>
                  <a:pt x="5217" y="3112"/>
                </a:lnTo>
                <a:cubicBezTo>
                  <a:pt x="5267" y="3037"/>
                  <a:pt x="5318" y="2961"/>
                  <a:pt x="5368" y="2898"/>
                </a:cubicBezTo>
                <a:close/>
                <a:moveTo>
                  <a:pt x="6931" y="2218"/>
                </a:moveTo>
                <a:cubicBezTo>
                  <a:pt x="6943" y="2218"/>
                  <a:pt x="6956" y="2230"/>
                  <a:pt x="6956" y="2243"/>
                </a:cubicBezTo>
                <a:lnTo>
                  <a:pt x="6956" y="6653"/>
                </a:lnTo>
                <a:lnTo>
                  <a:pt x="819" y="6653"/>
                </a:lnTo>
                <a:lnTo>
                  <a:pt x="819" y="2243"/>
                </a:lnTo>
                <a:cubicBezTo>
                  <a:pt x="819" y="2230"/>
                  <a:pt x="832" y="2218"/>
                  <a:pt x="844" y="2218"/>
                </a:cubicBezTo>
                <a:lnTo>
                  <a:pt x="2016" y="2218"/>
                </a:lnTo>
                <a:cubicBezTo>
                  <a:pt x="2029" y="2293"/>
                  <a:pt x="2054" y="2369"/>
                  <a:pt x="2067" y="2432"/>
                </a:cubicBezTo>
                <a:lnTo>
                  <a:pt x="1033" y="2432"/>
                </a:lnTo>
                <a:lnTo>
                  <a:pt x="1033" y="6439"/>
                </a:lnTo>
                <a:lnTo>
                  <a:pt x="6742" y="6439"/>
                </a:lnTo>
                <a:lnTo>
                  <a:pt x="6742" y="2432"/>
                </a:lnTo>
                <a:lnTo>
                  <a:pt x="5708" y="2432"/>
                </a:lnTo>
                <a:cubicBezTo>
                  <a:pt x="5721" y="2356"/>
                  <a:pt x="5746" y="2293"/>
                  <a:pt x="5759" y="2218"/>
                </a:cubicBezTo>
                <a:close/>
                <a:moveTo>
                  <a:pt x="7321" y="7107"/>
                </a:moveTo>
                <a:lnTo>
                  <a:pt x="7321" y="7309"/>
                </a:lnTo>
                <a:cubicBezTo>
                  <a:pt x="7321" y="7309"/>
                  <a:pt x="7309" y="7321"/>
                  <a:pt x="7296" y="7321"/>
                </a:cubicBezTo>
                <a:lnTo>
                  <a:pt x="492" y="7321"/>
                </a:lnTo>
                <a:cubicBezTo>
                  <a:pt x="479" y="7321"/>
                  <a:pt x="466" y="7309"/>
                  <a:pt x="466" y="7309"/>
                </a:cubicBezTo>
                <a:lnTo>
                  <a:pt x="466" y="7107"/>
                </a:lnTo>
                <a:close/>
                <a:moveTo>
                  <a:pt x="3894" y="0"/>
                </a:moveTo>
                <a:cubicBezTo>
                  <a:pt x="2898" y="0"/>
                  <a:pt x="2067" y="769"/>
                  <a:pt x="2004" y="1764"/>
                </a:cubicBezTo>
                <a:lnTo>
                  <a:pt x="844" y="1764"/>
                </a:lnTo>
                <a:cubicBezTo>
                  <a:pt x="567" y="1764"/>
                  <a:pt x="353" y="1978"/>
                  <a:pt x="353" y="2243"/>
                </a:cubicBezTo>
                <a:lnTo>
                  <a:pt x="353" y="6653"/>
                </a:lnTo>
                <a:lnTo>
                  <a:pt x="0" y="6653"/>
                </a:lnTo>
                <a:lnTo>
                  <a:pt x="0" y="7309"/>
                </a:lnTo>
                <a:cubicBezTo>
                  <a:pt x="0" y="7573"/>
                  <a:pt x="214" y="7800"/>
                  <a:pt x="479" y="7800"/>
                </a:cubicBezTo>
                <a:lnTo>
                  <a:pt x="7283" y="7800"/>
                </a:lnTo>
                <a:cubicBezTo>
                  <a:pt x="7561" y="7787"/>
                  <a:pt x="7775" y="7573"/>
                  <a:pt x="7775" y="7309"/>
                </a:cubicBezTo>
                <a:lnTo>
                  <a:pt x="7775" y="6653"/>
                </a:lnTo>
                <a:lnTo>
                  <a:pt x="7422" y="6653"/>
                </a:lnTo>
                <a:lnTo>
                  <a:pt x="7422" y="2243"/>
                </a:lnTo>
                <a:cubicBezTo>
                  <a:pt x="7422" y="1978"/>
                  <a:pt x="7208" y="1764"/>
                  <a:pt x="6931" y="1764"/>
                </a:cubicBezTo>
                <a:lnTo>
                  <a:pt x="5771" y="1764"/>
                </a:lnTo>
                <a:cubicBezTo>
                  <a:pt x="5708" y="769"/>
                  <a:pt x="4877" y="0"/>
                  <a:pt x="38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9" name="Google Shape;979;p56"/>
          <p:cNvGrpSpPr/>
          <p:nvPr/>
        </p:nvGrpSpPr>
        <p:grpSpPr>
          <a:xfrm>
            <a:off x="1293612" y="2240478"/>
            <a:ext cx="370684" cy="469484"/>
            <a:chOff x="4750475" y="2986000"/>
            <a:chExt cx="158800" cy="194400"/>
          </a:xfrm>
        </p:grpSpPr>
        <p:sp>
          <p:nvSpPr>
            <p:cNvPr id="980" name="Google Shape;980;p56"/>
            <p:cNvSpPr/>
            <p:nvPr/>
          </p:nvSpPr>
          <p:spPr>
            <a:xfrm>
              <a:off x="4828925" y="2986000"/>
              <a:ext cx="11675" cy="27750"/>
            </a:xfrm>
            <a:custGeom>
              <a:avLst/>
              <a:gdLst/>
              <a:ahLst/>
              <a:cxnLst/>
              <a:rect l="l" t="t" r="r" b="b"/>
              <a:pathLst>
                <a:path w="467" h="1110" extrusionOk="0">
                  <a:moveTo>
                    <a:pt x="1" y="1"/>
                  </a:moveTo>
                  <a:lnTo>
                    <a:pt x="1" y="1110"/>
                  </a:lnTo>
                  <a:lnTo>
                    <a:pt x="467" y="1110"/>
                  </a:lnTo>
                  <a:lnTo>
                    <a:pt x="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6"/>
            <p:cNvSpPr/>
            <p:nvPr/>
          </p:nvSpPr>
          <p:spPr>
            <a:xfrm>
              <a:off x="4870500" y="3006475"/>
              <a:ext cx="27750" cy="28075"/>
            </a:xfrm>
            <a:custGeom>
              <a:avLst/>
              <a:gdLst/>
              <a:ahLst/>
              <a:cxnLst/>
              <a:rect l="l" t="t" r="r" b="b"/>
              <a:pathLst>
                <a:path w="1110" h="1123" extrusionOk="0">
                  <a:moveTo>
                    <a:pt x="782" y="1"/>
                  </a:moveTo>
                  <a:lnTo>
                    <a:pt x="1" y="795"/>
                  </a:lnTo>
                  <a:lnTo>
                    <a:pt x="328" y="1122"/>
                  </a:lnTo>
                  <a:lnTo>
                    <a:pt x="1110" y="328"/>
                  </a:lnTo>
                  <a:lnTo>
                    <a:pt x="7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6"/>
            <p:cNvSpPr/>
            <p:nvPr/>
          </p:nvSpPr>
          <p:spPr>
            <a:xfrm>
              <a:off x="4750475" y="3064450"/>
              <a:ext cx="27750" cy="11675"/>
            </a:xfrm>
            <a:custGeom>
              <a:avLst/>
              <a:gdLst/>
              <a:ahLst/>
              <a:cxnLst/>
              <a:rect l="l" t="t" r="r" b="b"/>
              <a:pathLst>
                <a:path w="1110" h="467" extrusionOk="0">
                  <a:moveTo>
                    <a:pt x="1" y="0"/>
                  </a:moveTo>
                  <a:lnTo>
                    <a:pt x="1" y="466"/>
                  </a:lnTo>
                  <a:lnTo>
                    <a:pt x="1110" y="466"/>
                  </a:lnTo>
                  <a:lnTo>
                    <a:pt x="11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6"/>
            <p:cNvSpPr/>
            <p:nvPr/>
          </p:nvSpPr>
          <p:spPr>
            <a:xfrm>
              <a:off x="4770950" y="3006475"/>
              <a:ext cx="28075" cy="28075"/>
            </a:xfrm>
            <a:custGeom>
              <a:avLst/>
              <a:gdLst/>
              <a:ahLst/>
              <a:cxnLst/>
              <a:rect l="l" t="t" r="r" b="b"/>
              <a:pathLst>
                <a:path w="1123" h="1123" extrusionOk="0">
                  <a:moveTo>
                    <a:pt x="329" y="1"/>
                  </a:moveTo>
                  <a:lnTo>
                    <a:pt x="1" y="328"/>
                  </a:lnTo>
                  <a:lnTo>
                    <a:pt x="795" y="1122"/>
                  </a:lnTo>
                  <a:lnTo>
                    <a:pt x="1122" y="795"/>
                  </a:lnTo>
                  <a:lnTo>
                    <a:pt x="3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6"/>
            <p:cNvSpPr/>
            <p:nvPr/>
          </p:nvSpPr>
          <p:spPr>
            <a:xfrm>
              <a:off x="4759625" y="3026325"/>
              <a:ext cx="149650" cy="154075"/>
            </a:xfrm>
            <a:custGeom>
              <a:avLst/>
              <a:gdLst/>
              <a:ahLst/>
              <a:cxnLst/>
              <a:rect l="l" t="t" r="r" b="b"/>
              <a:pathLst>
                <a:path w="5986" h="6163" extrusionOk="0">
                  <a:moveTo>
                    <a:pt x="2999" y="467"/>
                  </a:moveTo>
                  <a:cubicBezTo>
                    <a:pt x="3352" y="467"/>
                    <a:pt x="3692" y="605"/>
                    <a:pt x="3932" y="857"/>
                  </a:cubicBezTo>
                  <a:cubicBezTo>
                    <a:pt x="3673" y="1109"/>
                    <a:pt x="3340" y="1235"/>
                    <a:pt x="3004" y="1235"/>
                  </a:cubicBezTo>
                  <a:cubicBezTo>
                    <a:pt x="2669" y="1235"/>
                    <a:pt x="2332" y="1109"/>
                    <a:pt x="2067" y="857"/>
                  </a:cubicBezTo>
                  <a:cubicBezTo>
                    <a:pt x="2319" y="605"/>
                    <a:pt x="2647" y="467"/>
                    <a:pt x="2999" y="467"/>
                  </a:cubicBezTo>
                  <a:close/>
                  <a:moveTo>
                    <a:pt x="4196" y="1248"/>
                  </a:moveTo>
                  <a:cubicBezTo>
                    <a:pt x="4259" y="1399"/>
                    <a:pt x="4297" y="1576"/>
                    <a:pt x="4297" y="1752"/>
                  </a:cubicBezTo>
                  <a:lnTo>
                    <a:pt x="4297" y="2332"/>
                  </a:lnTo>
                  <a:cubicBezTo>
                    <a:pt x="4297" y="2924"/>
                    <a:pt x="3894" y="3441"/>
                    <a:pt x="3327" y="3592"/>
                  </a:cubicBezTo>
                  <a:lnTo>
                    <a:pt x="3314" y="3592"/>
                  </a:lnTo>
                  <a:cubicBezTo>
                    <a:pt x="3277" y="3604"/>
                    <a:pt x="3239" y="3604"/>
                    <a:pt x="3201" y="3617"/>
                  </a:cubicBezTo>
                  <a:lnTo>
                    <a:pt x="2798" y="3617"/>
                  </a:lnTo>
                  <a:cubicBezTo>
                    <a:pt x="2760" y="3604"/>
                    <a:pt x="2710" y="3604"/>
                    <a:pt x="2672" y="3592"/>
                  </a:cubicBezTo>
                  <a:cubicBezTo>
                    <a:pt x="2105" y="3441"/>
                    <a:pt x="1701" y="2924"/>
                    <a:pt x="1701" y="2332"/>
                  </a:cubicBezTo>
                  <a:lnTo>
                    <a:pt x="1701" y="1752"/>
                  </a:lnTo>
                  <a:cubicBezTo>
                    <a:pt x="1701" y="1576"/>
                    <a:pt x="1739" y="1399"/>
                    <a:pt x="1802" y="1248"/>
                  </a:cubicBezTo>
                  <a:cubicBezTo>
                    <a:pt x="2149" y="1544"/>
                    <a:pt x="2574" y="1692"/>
                    <a:pt x="2999" y="1692"/>
                  </a:cubicBezTo>
                  <a:cubicBezTo>
                    <a:pt x="3425" y="1692"/>
                    <a:pt x="3850" y="1544"/>
                    <a:pt x="4196" y="1248"/>
                  </a:cubicBezTo>
                  <a:close/>
                  <a:moveTo>
                    <a:pt x="4574" y="3088"/>
                  </a:moveTo>
                  <a:cubicBezTo>
                    <a:pt x="4814" y="3176"/>
                    <a:pt x="5028" y="3327"/>
                    <a:pt x="5205" y="3529"/>
                  </a:cubicBezTo>
                  <a:cubicBezTo>
                    <a:pt x="5406" y="3781"/>
                    <a:pt x="5520" y="4108"/>
                    <a:pt x="5520" y="4436"/>
                  </a:cubicBezTo>
                  <a:lnTo>
                    <a:pt x="5520" y="5696"/>
                  </a:lnTo>
                  <a:lnTo>
                    <a:pt x="2332" y="5696"/>
                  </a:lnTo>
                  <a:cubicBezTo>
                    <a:pt x="2029" y="5671"/>
                    <a:pt x="2029" y="5230"/>
                    <a:pt x="2332" y="5205"/>
                  </a:cubicBezTo>
                  <a:lnTo>
                    <a:pt x="5003" y="5205"/>
                  </a:lnTo>
                  <a:lnTo>
                    <a:pt x="5003" y="4310"/>
                  </a:lnTo>
                  <a:lnTo>
                    <a:pt x="4537" y="4310"/>
                  </a:lnTo>
                  <a:lnTo>
                    <a:pt x="4537" y="4751"/>
                  </a:lnTo>
                  <a:lnTo>
                    <a:pt x="1462" y="4751"/>
                  </a:lnTo>
                  <a:lnTo>
                    <a:pt x="1462" y="4310"/>
                  </a:lnTo>
                  <a:lnTo>
                    <a:pt x="1008" y="4310"/>
                  </a:lnTo>
                  <a:lnTo>
                    <a:pt x="1008" y="5205"/>
                  </a:lnTo>
                  <a:lnTo>
                    <a:pt x="1664" y="5205"/>
                  </a:lnTo>
                  <a:cubicBezTo>
                    <a:pt x="1638" y="5293"/>
                    <a:pt x="1626" y="5369"/>
                    <a:pt x="1626" y="5457"/>
                  </a:cubicBezTo>
                  <a:cubicBezTo>
                    <a:pt x="1613" y="5532"/>
                    <a:pt x="1638" y="5621"/>
                    <a:pt x="1664" y="5696"/>
                  </a:cubicBezTo>
                  <a:lnTo>
                    <a:pt x="467" y="5696"/>
                  </a:lnTo>
                  <a:lnTo>
                    <a:pt x="467" y="4436"/>
                  </a:lnTo>
                  <a:cubicBezTo>
                    <a:pt x="467" y="4108"/>
                    <a:pt x="567" y="3793"/>
                    <a:pt x="782" y="3529"/>
                  </a:cubicBezTo>
                  <a:cubicBezTo>
                    <a:pt x="945" y="3327"/>
                    <a:pt x="1160" y="3176"/>
                    <a:pt x="1412" y="3088"/>
                  </a:cubicBezTo>
                  <a:cubicBezTo>
                    <a:pt x="1638" y="3567"/>
                    <a:pt x="2079" y="3919"/>
                    <a:pt x="2596" y="4045"/>
                  </a:cubicBezTo>
                  <a:lnTo>
                    <a:pt x="3390" y="4045"/>
                  </a:lnTo>
                  <a:cubicBezTo>
                    <a:pt x="3907" y="3919"/>
                    <a:pt x="4335" y="3567"/>
                    <a:pt x="4574" y="3088"/>
                  </a:cubicBezTo>
                  <a:close/>
                  <a:moveTo>
                    <a:pt x="2999" y="1"/>
                  </a:moveTo>
                  <a:cubicBezTo>
                    <a:pt x="2029" y="1"/>
                    <a:pt x="1235" y="782"/>
                    <a:pt x="1235" y="1752"/>
                  </a:cubicBezTo>
                  <a:lnTo>
                    <a:pt x="1235" y="2332"/>
                  </a:lnTo>
                  <a:cubicBezTo>
                    <a:pt x="1235" y="2433"/>
                    <a:pt x="1248" y="2546"/>
                    <a:pt x="1260" y="2647"/>
                  </a:cubicBezTo>
                  <a:cubicBezTo>
                    <a:pt x="504" y="2911"/>
                    <a:pt x="0" y="3630"/>
                    <a:pt x="0" y="4436"/>
                  </a:cubicBezTo>
                  <a:lnTo>
                    <a:pt x="0" y="6162"/>
                  </a:lnTo>
                  <a:lnTo>
                    <a:pt x="5986" y="6162"/>
                  </a:lnTo>
                  <a:lnTo>
                    <a:pt x="5986" y="4449"/>
                  </a:lnTo>
                  <a:cubicBezTo>
                    <a:pt x="5986" y="3642"/>
                    <a:pt x="5482" y="2924"/>
                    <a:pt x="4726" y="2647"/>
                  </a:cubicBezTo>
                  <a:cubicBezTo>
                    <a:pt x="4738" y="2546"/>
                    <a:pt x="4751" y="2433"/>
                    <a:pt x="4751" y="2332"/>
                  </a:cubicBezTo>
                  <a:lnTo>
                    <a:pt x="4751" y="1752"/>
                  </a:lnTo>
                  <a:cubicBezTo>
                    <a:pt x="4751" y="782"/>
                    <a:pt x="3970" y="1"/>
                    <a:pt x="29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a:extLst>
              <a:ext uri="{FF2B5EF4-FFF2-40B4-BE49-F238E27FC236}">
                <a16:creationId xmlns:a16="http://schemas.microsoft.com/office/drawing/2014/main" id="{0799FF41-9582-491F-AAD1-83DA80C7993D}"/>
              </a:ext>
            </a:extLst>
          </p:cNvPr>
          <p:cNvSpPr txBox="1"/>
          <p:nvPr/>
        </p:nvSpPr>
        <p:spPr>
          <a:xfrm>
            <a:off x="1760443" y="2240478"/>
            <a:ext cx="5373906" cy="677108"/>
          </a:xfrm>
          <a:prstGeom prst="rect">
            <a:avLst/>
          </a:prstGeom>
          <a:noFill/>
        </p:spPr>
        <p:txBody>
          <a:bodyPr wrap="square" rtlCol="0">
            <a:spAutoFit/>
          </a:bodyPr>
          <a:lstStyle/>
          <a:p>
            <a:r>
              <a:rPr lang="en-US" sz="1200" dirty="0">
                <a:solidFill>
                  <a:schemeClr val="accent6"/>
                </a:solidFill>
              </a:rPr>
              <a:t>Colleges see the list of clubs, organizations, work, and </a:t>
            </a:r>
            <a:r>
              <a:rPr lang="en-US" sz="1200" dirty="0" err="1">
                <a:solidFill>
                  <a:schemeClr val="accent6"/>
                </a:solidFill>
              </a:rPr>
              <a:t>volunteership</a:t>
            </a:r>
            <a:r>
              <a:rPr lang="en-US" sz="1200" dirty="0">
                <a:solidFill>
                  <a:schemeClr val="accent6"/>
                </a:solidFill>
              </a:rPr>
              <a:t> as </a:t>
            </a:r>
            <a:r>
              <a:rPr lang="en-US" sz="1200" b="1" dirty="0">
                <a:solidFill>
                  <a:schemeClr val="accent6"/>
                </a:solidFill>
              </a:rPr>
              <a:t>a glimpse into how the student will engage</a:t>
            </a:r>
            <a:r>
              <a:rPr lang="en-US" sz="1200" dirty="0">
                <a:solidFill>
                  <a:schemeClr val="accent6"/>
                </a:solidFill>
              </a:rPr>
              <a:t> on their college campus. </a:t>
            </a:r>
          </a:p>
          <a:p>
            <a:endParaRPr lang="en-US" dirty="0"/>
          </a:p>
        </p:txBody>
      </p:sp>
      <p:sp>
        <p:nvSpPr>
          <p:cNvPr id="11" name="TextBox 10">
            <a:extLst>
              <a:ext uri="{FF2B5EF4-FFF2-40B4-BE49-F238E27FC236}">
                <a16:creationId xmlns:a16="http://schemas.microsoft.com/office/drawing/2014/main" id="{39B1220D-B2E9-4ECF-9FCB-AC9F9790074B}"/>
              </a:ext>
            </a:extLst>
          </p:cNvPr>
          <p:cNvSpPr txBox="1"/>
          <p:nvPr/>
        </p:nvSpPr>
        <p:spPr>
          <a:xfrm>
            <a:off x="1760443" y="2947566"/>
            <a:ext cx="5444417" cy="861774"/>
          </a:xfrm>
          <a:prstGeom prst="rect">
            <a:avLst/>
          </a:prstGeom>
          <a:noFill/>
        </p:spPr>
        <p:txBody>
          <a:bodyPr wrap="square" rtlCol="0">
            <a:spAutoFit/>
          </a:bodyPr>
          <a:lstStyle/>
          <a:p>
            <a:r>
              <a:rPr lang="en-US" sz="1200" dirty="0">
                <a:solidFill>
                  <a:schemeClr val="accent6"/>
                </a:solidFill>
              </a:rPr>
              <a:t>A strong activity list with leadership and high engagement can </a:t>
            </a:r>
            <a:r>
              <a:rPr lang="en-US" sz="1200" b="1" dirty="0">
                <a:solidFill>
                  <a:schemeClr val="accent6"/>
                </a:solidFill>
              </a:rPr>
              <a:t>set a student apart</a:t>
            </a:r>
            <a:r>
              <a:rPr lang="en-US" sz="1200" dirty="0">
                <a:solidFill>
                  <a:schemeClr val="accent6"/>
                </a:solidFill>
              </a:rPr>
              <a:t> from a competitive application pool, especially for Very Selective colleges. </a:t>
            </a:r>
          </a:p>
          <a:p>
            <a:endParaRPr lang="en-US" dirty="0"/>
          </a:p>
        </p:txBody>
      </p:sp>
      <p:grpSp>
        <p:nvGrpSpPr>
          <p:cNvPr id="55" name="Google Shape;1069;p60">
            <a:extLst>
              <a:ext uri="{FF2B5EF4-FFF2-40B4-BE49-F238E27FC236}">
                <a16:creationId xmlns:a16="http://schemas.microsoft.com/office/drawing/2014/main" id="{B17CBFDD-32AE-4A0F-9B5F-EC184CF57136}"/>
              </a:ext>
            </a:extLst>
          </p:cNvPr>
          <p:cNvGrpSpPr/>
          <p:nvPr/>
        </p:nvGrpSpPr>
        <p:grpSpPr>
          <a:xfrm>
            <a:off x="1876214" y="3817386"/>
            <a:ext cx="547322" cy="445731"/>
            <a:chOff x="5952349" y="1193187"/>
            <a:chExt cx="2041712" cy="1894946"/>
          </a:xfrm>
        </p:grpSpPr>
        <p:sp>
          <p:nvSpPr>
            <p:cNvPr id="56" name="Google Shape;1070;p60">
              <a:extLst>
                <a:ext uri="{FF2B5EF4-FFF2-40B4-BE49-F238E27FC236}">
                  <a16:creationId xmlns:a16="http://schemas.microsoft.com/office/drawing/2014/main" id="{C15967B7-04C3-4248-A56B-18A45A4C05A2}"/>
                </a:ext>
              </a:extLst>
            </p:cNvPr>
            <p:cNvSpPr/>
            <p:nvPr/>
          </p:nvSpPr>
          <p:spPr>
            <a:xfrm>
              <a:off x="5952349" y="1301357"/>
              <a:ext cx="2041712" cy="1786776"/>
            </a:xfrm>
            <a:custGeom>
              <a:avLst/>
              <a:gdLst/>
              <a:ahLst/>
              <a:cxnLst/>
              <a:rect l="l" t="t" r="r" b="b"/>
              <a:pathLst>
                <a:path w="31226" h="27327" extrusionOk="0">
                  <a:moveTo>
                    <a:pt x="15857" y="1"/>
                  </a:moveTo>
                  <a:cubicBezTo>
                    <a:pt x="13597" y="1"/>
                    <a:pt x="11329" y="499"/>
                    <a:pt x="9224" y="1507"/>
                  </a:cubicBezTo>
                  <a:cubicBezTo>
                    <a:pt x="4461" y="3788"/>
                    <a:pt x="1210" y="8349"/>
                    <a:pt x="605" y="13591"/>
                  </a:cubicBezTo>
                  <a:cubicBezTo>
                    <a:pt x="1" y="18833"/>
                    <a:pt x="2130" y="24012"/>
                    <a:pt x="6238" y="27326"/>
                  </a:cubicBezTo>
                  <a:lnTo>
                    <a:pt x="25479" y="27326"/>
                  </a:lnTo>
                  <a:cubicBezTo>
                    <a:pt x="29109" y="24403"/>
                    <a:pt x="31225" y="20005"/>
                    <a:pt x="31213" y="15355"/>
                  </a:cubicBezTo>
                  <a:cubicBezTo>
                    <a:pt x="31213" y="10076"/>
                    <a:pt x="28504" y="5174"/>
                    <a:pt x="24043" y="2364"/>
                  </a:cubicBezTo>
                  <a:cubicBezTo>
                    <a:pt x="21554" y="796"/>
                    <a:pt x="18711" y="1"/>
                    <a:pt x="15857" y="1"/>
                  </a:cubicBezTo>
                  <a:close/>
                </a:path>
              </a:pathLst>
            </a:custGeom>
            <a:solidFill>
              <a:srgbClr val="000000">
                <a:alpha val="3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71;p60">
              <a:extLst>
                <a:ext uri="{FF2B5EF4-FFF2-40B4-BE49-F238E27FC236}">
                  <a16:creationId xmlns:a16="http://schemas.microsoft.com/office/drawing/2014/main" id="{827328AF-2387-4612-9E3B-94A3BB28FB1A}"/>
                </a:ext>
              </a:extLst>
            </p:cNvPr>
            <p:cNvSpPr/>
            <p:nvPr/>
          </p:nvSpPr>
          <p:spPr>
            <a:xfrm>
              <a:off x="6847954" y="2899409"/>
              <a:ext cx="238982" cy="185432"/>
            </a:xfrm>
            <a:custGeom>
              <a:avLst/>
              <a:gdLst/>
              <a:ahLst/>
              <a:cxnLst/>
              <a:rect l="l" t="t" r="r" b="b"/>
              <a:pathLst>
                <a:path w="3655" h="2836" extrusionOk="0">
                  <a:moveTo>
                    <a:pt x="1" y="1"/>
                  </a:moveTo>
                  <a:lnTo>
                    <a:pt x="1" y="996"/>
                  </a:lnTo>
                  <a:cubicBezTo>
                    <a:pt x="1" y="2004"/>
                    <a:pt x="820" y="2836"/>
                    <a:pt x="1828" y="2836"/>
                  </a:cubicBezTo>
                  <a:cubicBezTo>
                    <a:pt x="2836" y="2823"/>
                    <a:pt x="3655" y="2004"/>
                    <a:pt x="3655" y="996"/>
                  </a:cubicBezTo>
                  <a:lnTo>
                    <a:pt x="36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72;p60">
              <a:extLst>
                <a:ext uri="{FF2B5EF4-FFF2-40B4-BE49-F238E27FC236}">
                  <a16:creationId xmlns:a16="http://schemas.microsoft.com/office/drawing/2014/main" id="{1F073FC4-4E06-4DD4-806F-35E1033B3AF2}"/>
                </a:ext>
              </a:extLst>
            </p:cNvPr>
            <p:cNvSpPr/>
            <p:nvPr/>
          </p:nvSpPr>
          <p:spPr>
            <a:xfrm>
              <a:off x="6777924" y="2639889"/>
              <a:ext cx="380737" cy="351837"/>
            </a:xfrm>
            <a:custGeom>
              <a:avLst/>
              <a:gdLst/>
              <a:ahLst/>
              <a:cxnLst/>
              <a:rect l="l" t="t" r="r" b="b"/>
              <a:pathLst>
                <a:path w="5823" h="5381" extrusionOk="0">
                  <a:moveTo>
                    <a:pt x="1" y="0"/>
                  </a:moveTo>
                  <a:lnTo>
                    <a:pt x="1" y="3680"/>
                  </a:lnTo>
                  <a:cubicBezTo>
                    <a:pt x="1" y="4625"/>
                    <a:pt x="757" y="5381"/>
                    <a:pt x="1689" y="5381"/>
                  </a:cubicBezTo>
                  <a:lnTo>
                    <a:pt x="4134" y="5381"/>
                  </a:lnTo>
                  <a:cubicBezTo>
                    <a:pt x="5066" y="5381"/>
                    <a:pt x="5822" y="4625"/>
                    <a:pt x="5822" y="3692"/>
                  </a:cubicBezTo>
                  <a:lnTo>
                    <a:pt x="58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73;p60">
              <a:extLst>
                <a:ext uri="{FF2B5EF4-FFF2-40B4-BE49-F238E27FC236}">
                  <a16:creationId xmlns:a16="http://schemas.microsoft.com/office/drawing/2014/main" id="{050C6A3E-620A-4AEE-A04C-55590DE25300}"/>
                </a:ext>
              </a:extLst>
            </p:cNvPr>
            <p:cNvSpPr/>
            <p:nvPr/>
          </p:nvSpPr>
          <p:spPr>
            <a:xfrm>
              <a:off x="6727642" y="2709918"/>
              <a:ext cx="478814" cy="92324"/>
            </a:xfrm>
            <a:custGeom>
              <a:avLst/>
              <a:gdLst/>
              <a:ahLst/>
              <a:cxnLst/>
              <a:rect l="l" t="t" r="r" b="b"/>
              <a:pathLst>
                <a:path w="7323" h="1412" extrusionOk="0">
                  <a:moveTo>
                    <a:pt x="707" y="0"/>
                  </a:moveTo>
                  <a:cubicBezTo>
                    <a:pt x="316" y="0"/>
                    <a:pt x="1" y="316"/>
                    <a:pt x="1" y="706"/>
                  </a:cubicBezTo>
                  <a:cubicBezTo>
                    <a:pt x="1" y="1097"/>
                    <a:pt x="316" y="1412"/>
                    <a:pt x="707" y="1412"/>
                  </a:cubicBezTo>
                  <a:lnTo>
                    <a:pt x="6616" y="1412"/>
                  </a:lnTo>
                  <a:cubicBezTo>
                    <a:pt x="7007" y="1412"/>
                    <a:pt x="7322" y="1097"/>
                    <a:pt x="7322" y="706"/>
                  </a:cubicBezTo>
                  <a:cubicBezTo>
                    <a:pt x="7322" y="316"/>
                    <a:pt x="7007" y="0"/>
                    <a:pt x="66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74;p60">
              <a:extLst>
                <a:ext uri="{FF2B5EF4-FFF2-40B4-BE49-F238E27FC236}">
                  <a16:creationId xmlns:a16="http://schemas.microsoft.com/office/drawing/2014/main" id="{68B8DD2C-B34D-40A3-B194-2C09C0ABAD9C}"/>
                </a:ext>
              </a:extLst>
            </p:cNvPr>
            <p:cNvSpPr/>
            <p:nvPr/>
          </p:nvSpPr>
          <p:spPr>
            <a:xfrm>
              <a:off x="6801856" y="2709918"/>
              <a:ext cx="173074" cy="92324"/>
            </a:xfrm>
            <a:custGeom>
              <a:avLst/>
              <a:gdLst/>
              <a:ahLst/>
              <a:cxnLst/>
              <a:rect l="l" t="t" r="r" b="b"/>
              <a:pathLst>
                <a:path w="2647" h="1412" extrusionOk="0">
                  <a:moveTo>
                    <a:pt x="706" y="0"/>
                  </a:moveTo>
                  <a:cubicBezTo>
                    <a:pt x="315" y="0"/>
                    <a:pt x="0" y="316"/>
                    <a:pt x="0" y="706"/>
                  </a:cubicBezTo>
                  <a:cubicBezTo>
                    <a:pt x="0" y="1097"/>
                    <a:pt x="315" y="1412"/>
                    <a:pt x="706" y="1412"/>
                  </a:cubicBezTo>
                  <a:lnTo>
                    <a:pt x="1941" y="1412"/>
                  </a:lnTo>
                  <a:cubicBezTo>
                    <a:pt x="2331" y="1412"/>
                    <a:pt x="2646" y="1097"/>
                    <a:pt x="2646" y="706"/>
                  </a:cubicBezTo>
                  <a:cubicBezTo>
                    <a:pt x="2646" y="316"/>
                    <a:pt x="2331" y="0"/>
                    <a:pt x="1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75;p60">
              <a:extLst>
                <a:ext uri="{FF2B5EF4-FFF2-40B4-BE49-F238E27FC236}">
                  <a16:creationId xmlns:a16="http://schemas.microsoft.com/office/drawing/2014/main" id="{DAF2BF22-C707-4064-9BE2-818FEAED121D}"/>
                </a:ext>
              </a:extLst>
            </p:cNvPr>
            <p:cNvSpPr/>
            <p:nvPr/>
          </p:nvSpPr>
          <p:spPr>
            <a:xfrm>
              <a:off x="6727642" y="2849976"/>
              <a:ext cx="478814" cy="91539"/>
            </a:xfrm>
            <a:custGeom>
              <a:avLst/>
              <a:gdLst/>
              <a:ahLst/>
              <a:cxnLst/>
              <a:rect l="l" t="t" r="r" b="b"/>
              <a:pathLst>
                <a:path w="7323" h="1400" extrusionOk="0">
                  <a:moveTo>
                    <a:pt x="707" y="1"/>
                  </a:moveTo>
                  <a:cubicBezTo>
                    <a:pt x="316" y="1"/>
                    <a:pt x="1" y="303"/>
                    <a:pt x="1" y="694"/>
                  </a:cubicBezTo>
                  <a:cubicBezTo>
                    <a:pt x="1" y="1084"/>
                    <a:pt x="316" y="1399"/>
                    <a:pt x="707" y="1399"/>
                  </a:cubicBezTo>
                  <a:lnTo>
                    <a:pt x="6616" y="1399"/>
                  </a:lnTo>
                  <a:cubicBezTo>
                    <a:pt x="7007" y="1399"/>
                    <a:pt x="7322" y="1084"/>
                    <a:pt x="7322" y="694"/>
                  </a:cubicBezTo>
                  <a:cubicBezTo>
                    <a:pt x="7322" y="303"/>
                    <a:pt x="7007" y="1"/>
                    <a:pt x="66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76;p60">
              <a:extLst>
                <a:ext uri="{FF2B5EF4-FFF2-40B4-BE49-F238E27FC236}">
                  <a16:creationId xmlns:a16="http://schemas.microsoft.com/office/drawing/2014/main" id="{692C8042-D4E4-49B1-96D1-E78A1B556346}"/>
                </a:ext>
              </a:extLst>
            </p:cNvPr>
            <p:cNvSpPr/>
            <p:nvPr/>
          </p:nvSpPr>
          <p:spPr>
            <a:xfrm>
              <a:off x="6426143" y="1506148"/>
              <a:ext cx="1085129" cy="1159341"/>
            </a:xfrm>
            <a:custGeom>
              <a:avLst/>
              <a:gdLst/>
              <a:ahLst/>
              <a:cxnLst/>
              <a:rect l="l" t="t" r="r" b="b"/>
              <a:pathLst>
                <a:path w="16596" h="17731" extrusionOk="0">
                  <a:moveTo>
                    <a:pt x="8304" y="1"/>
                  </a:moveTo>
                  <a:cubicBezTo>
                    <a:pt x="3717" y="1"/>
                    <a:pt x="0" y="3428"/>
                    <a:pt x="0" y="7662"/>
                  </a:cubicBezTo>
                  <a:cubicBezTo>
                    <a:pt x="0" y="10207"/>
                    <a:pt x="1336" y="12450"/>
                    <a:pt x="3390" y="13849"/>
                  </a:cubicBezTo>
                  <a:cubicBezTo>
                    <a:pt x="3390" y="13849"/>
                    <a:pt x="4360" y="14378"/>
                    <a:pt x="4461" y="15815"/>
                  </a:cubicBezTo>
                  <a:lnTo>
                    <a:pt x="4461" y="16848"/>
                  </a:lnTo>
                  <a:cubicBezTo>
                    <a:pt x="4486" y="17344"/>
                    <a:pt x="4889" y="17730"/>
                    <a:pt x="5382" y="17730"/>
                  </a:cubicBezTo>
                  <a:cubicBezTo>
                    <a:pt x="5390" y="17730"/>
                    <a:pt x="5398" y="17730"/>
                    <a:pt x="5406" y="17730"/>
                  </a:cubicBezTo>
                  <a:lnTo>
                    <a:pt x="11190" y="17730"/>
                  </a:lnTo>
                  <a:cubicBezTo>
                    <a:pt x="11198" y="17730"/>
                    <a:pt x="11205" y="17730"/>
                    <a:pt x="11213" y="17730"/>
                  </a:cubicBezTo>
                  <a:cubicBezTo>
                    <a:pt x="11707" y="17730"/>
                    <a:pt x="12122" y="17344"/>
                    <a:pt x="12135" y="16848"/>
                  </a:cubicBezTo>
                  <a:lnTo>
                    <a:pt x="12135" y="15802"/>
                  </a:lnTo>
                  <a:cubicBezTo>
                    <a:pt x="12248" y="14378"/>
                    <a:pt x="13193" y="13862"/>
                    <a:pt x="13193" y="13862"/>
                  </a:cubicBezTo>
                  <a:cubicBezTo>
                    <a:pt x="15260" y="12463"/>
                    <a:pt x="16595" y="10207"/>
                    <a:pt x="16595" y="7662"/>
                  </a:cubicBezTo>
                  <a:cubicBezTo>
                    <a:pt x="16595" y="3428"/>
                    <a:pt x="12878" y="1"/>
                    <a:pt x="8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77;p60">
              <a:extLst>
                <a:ext uri="{FF2B5EF4-FFF2-40B4-BE49-F238E27FC236}">
                  <a16:creationId xmlns:a16="http://schemas.microsoft.com/office/drawing/2014/main" id="{62AF16A4-C1E0-4134-A62F-5A328FCB09B3}"/>
                </a:ext>
              </a:extLst>
            </p:cNvPr>
            <p:cNvSpPr/>
            <p:nvPr/>
          </p:nvSpPr>
          <p:spPr>
            <a:xfrm>
              <a:off x="6545605" y="1661834"/>
              <a:ext cx="858570" cy="783705"/>
            </a:xfrm>
            <a:custGeom>
              <a:avLst/>
              <a:gdLst/>
              <a:ahLst/>
              <a:cxnLst/>
              <a:rect l="l" t="t" r="r" b="b"/>
              <a:pathLst>
                <a:path w="13131" h="11986" extrusionOk="0">
                  <a:moveTo>
                    <a:pt x="6559" y="1"/>
                  </a:moveTo>
                  <a:cubicBezTo>
                    <a:pt x="3805" y="1"/>
                    <a:pt x="1318" y="1917"/>
                    <a:pt x="706" y="4714"/>
                  </a:cubicBezTo>
                  <a:cubicBezTo>
                    <a:pt x="0" y="7952"/>
                    <a:pt x="2054" y="11140"/>
                    <a:pt x="5293" y="11846"/>
                  </a:cubicBezTo>
                  <a:cubicBezTo>
                    <a:pt x="5723" y="11940"/>
                    <a:pt x="6153" y="11985"/>
                    <a:pt x="6577" y="11985"/>
                  </a:cubicBezTo>
                  <a:cubicBezTo>
                    <a:pt x="9328" y="11985"/>
                    <a:pt x="11813" y="10078"/>
                    <a:pt x="12425" y="7272"/>
                  </a:cubicBezTo>
                  <a:cubicBezTo>
                    <a:pt x="13130" y="4034"/>
                    <a:pt x="11076" y="845"/>
                    <a:pt x="7838" y="140"/>
                  </a:cubicBezTo>
                  <a:cubicBezTo>
                    <a:pt x="7409" y="46"/>
                    <a:pt x="6981" y="1"/>
                    <a:pt x="6559" y="1"/>
                  </a:cubicBezTo>
                  <a:close/>
                </a:path>
              </a:pathLst>
            </a:custGeom>
            <a:solidFill>
              <a:srgbClr val="FFFFFF">
                <a:alpha val="2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78;p60">
              <a:extLst>
                <a:ext uri="{FF2B5EF4-FFF2-40B4-BE49-F238E27FC236}">
                  <a16:creationId xmlns:a16="http://schemas.microsoft.com/office/drawing/2014/main" id="{B664C1EE-C48D-4C03-9F06-E96635F24059}"/>
                </a:ext>
              </a:extLst>
            </p:cNvPr>
            <p:cNvSpPr/>
            <p:nvPr/>
          </p:nvSpPr>
          <p:spPr>
            <a:xfrm>
              <a:off x="6759812" y="2024403"/>
              <a:ext cx="206878" cy="641100"/>
            </a:xfrm>
            <a:custGeom>
              <a:avLst/>
              <a:gdLst/>
              <a:ahLst/>
              <a:cxnLst/>
              <a:rect l="l" t="t" r="r" b="b"/>
              <a:pathLst>
                <a:path w="3164" h="9805" fill="none" extrusionOk="0">
                  <a:moveTo>
                    <a:pt x="2319" y="9804"/>
                  </a:moveTo>
                  <a:lnTo>
                    <a:pt x="2319" y="1160"/>
                  </a:lnTo>
                  <a:cubicBezTo>
                    <a:pt x="2319" y="517"/>
                    <a:pt x="1802" y="1"/>
                    <a:pt x="1160" y="1"/>
                  </a:cubicBezTo>
                  <a:lnTo>
                    <a:pt x="1160" y="1"/>
                  </a:lnTo>
                  <a:cubicBezTo>
                    <a:pt x="517" y="1"/>
                    <a:pt x="0" y="517"/>
                    <a:pt x="0" y="1160"/>
                  </a:cubicBezTo>
                  <a:lnTo>
                    <a:pt x="0" y="1803"/>
                  </a:lnTo>
                  <a:cubicBezTo>
                    <a:pt x="0" y="2445"/>
                    <a:pt x="517" y="2962"/>
                    <a:pt x="1160" y="2962"/>
                  </a:cubicBezTo>
                  <a:lnTo>
                    <a:pt x="3163" y="2962"/>
                  </a:lnTo>
                </a:path>
              </a:pathLst>
            </a:custGeom>
            <a:noFill/>
            <a:ln w="8825" cap="flat" cmpd="sng">
              <a:solidFill>
                <a:schemeClr val="lt1"/>
              </a:solidFill>
              <a:prstDash val="solid"/>
              <a:miter lim="126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79;p60">
              <a:extLst>
                <a:ext uri="{FF2B5EF4-FFF2-40B4-BE49-F238E27FC236}">
                  <a16:creationId xmlns:a16="http://schemas.microsoft.com/office/drawing/2014/main" id="{2C4117CC-DCF4-4A4D-9F56-C9C1371FDCCF}"/>
                </a:ext>
              </a:extLst>
            </p:cNvPr>
            <p:cNvSpPr/>
            <p:nvPr/>
          </p:nvSpPr>
          <p:spPr>
            <a:xfrm>
              <a:off x="6957542" y="2024403"/>
              <a:ext cx="216751" cy="641100"/>
            </a:xfrm>
            <a:custGeom>
              <a:avLst/>
              <a:gdLst/>
              <a:ahLst/>
              <a:cxnLst/>
              <a:rect l="l" t="t" r="r" b="b"/>
              <a:pathLst>
                <a:path w="3315" h="9805" fill="none" extrusionOk="0">
                  <a:moveTo>
                    <a:pt x="996" y="9804"/>
                  </a:moveTo>
                  <a:lnTo>
                    <a:pt x="996" y="1160"/>
                  </a:lnTo>
                  <a:cubicBezTo>
                    <a:pt x="996" y="517"/>
                    <a:pt x="1513" y="1"/>
                    <a:pt x="2155" y="1"/>
                  </a:cubicBezTo>
                  <a:lnTo>
                    <a:pt x="2155" y="1"/>
                  </a:lnTo>
                  <a:cubicBezTo>
                    <a:pt x="2798" y="1"/>
                    <a:pt x="3315" y="517"/>
                    <a:pt x="3315" y="1160"/>
                  </a:cubicBezTo>
                  <a:lnTo>
                    <a:pt x="3315" y="1803"/>
                  </a:lnTo>
                  <a:cubicBezTo>
                    <a:pt x="3315" y="2445"/>
                    <a:pt x="2798" y="2962"/>
                    <a:pt x="2155" y="2962"/>
                  </a:cubicBezTo>
                  <a:lnTo>
                    <a:pt x="1" y="2962"/>
                  </a:lnTo>
                </a:path>
              </a:pathLst>
            </a:custGeom>
            <a:noFill/>
            <a:ln w="8825" cap="flat" cmpd="sng">
              <a:solidFill>
                <a:schemeClr val="lt1"/>
              </a:solidFill>
              <a:prstDash val="solid"/>
              <a:miter lim="126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0;p60">
              <a:extLst>
                <a:ext uri="{FF2B5EF4-FFF2-40B4-BE49-F238E27FC236}">
                  <a16:creationId xmlns:a16="http://schemas.microsoft.com/office/drawing/2014/main" id="{D3D14468-9696-4EE9-AD01-D75491BE4460}"/>
                </a:ext>
              </a:extLst>
            </p:cNvPr>
            <p:cNvSpPr/>
            <p:nvPr/>
          </p:nvSpPr>
          <p:spPr>
            <a:xfrm>
              <a:off x="6645254" y="1663534"/>
              <a:ext cx="131097" cy="106316"/>
            </a:xfrm>
            <a:custGeom>
              <a:avLst/>
              <a:gdLst/>
              <a:ahLst/>
              <a:cxnLst/>
              <a:rect l="l" t="t" r="r" b="b"/>
              <a:pathLst>
                <a:path w="2005" h="1626" fill="none" extrusionOk="0">
                  <a:moveTo>
                    <a:pt x="1" y="1626"/>
                  </a:moveTo>
                  <a:cubicBezTo>
                    <a:pt x="555" y="958"/>
                    <a:pt x="1236" y="404"/>
                    <a:pt x="2004" y="0"/>
                  </a:cubicBezTo>
                </a:path>
              </a:pathLst>
            </a:custGeom>
            <a:noFill/>
            <a:ln w="5167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1;p60">
              <a:extLst>
                <a:ext uri="{FF2B5EF4-FFF2-40B4-BE49-F238E27FC236}">
                  <a16:creationId xmlns:a16="http://schemas.microsoft.com/office/drawing/2014/main" id="{AD134C93-7209-4CC2-881A-96EE5EE96AFC}"/>
                </a:ext>
              </a:extLst>
            </p:cNvPr>
            <p:cNvSpPr/>
            <p:nvPr/>
          </p:nvSpPr>
          <p:spPr>
            <a:xfrm>
              <a:off x="6549724" y="2038396"/>
              <a:ext cx="9089" cy="87420"/>
            </a:xfrm>
            <a:custGeom>
              <a:avLst/>
              <a:gdLst/>
              <a:ahLst/>
              <a:cxnLst/>
              <a:rect l="l" t="t" r="r" b="b"/>
              <a:pathLst>
                <a:path w="139" h="1337" fill="none" extrusionOk="0">
                  <a:moveTo>
                    <a:pt x="139" y="1337"/>
                  </a:moveTo>
                  <a:cubicBezTo>
                    <a:pt x="51" y="895"/>
                    <a:pt x="0" y="442"/>
                    <a:pt x="0" y="1"/>
                  </a:cubicBezTo>
                </a:path>
              </a:pathLst>
            </a:custGeom>
            <a:noFill/>
            <a:ln w="356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2;p60">
              <a:extLst>
                <a:ext uri="{FF2B5EF4-FFF2-40B4-BE49-F238E27FC236}">
                  <a16:creationId xmlns:a16="http://schemas.microsoft.com/office/drawing/2014/main" id="{4AF79977-D828-44BD-A5D4-3B2B666D74D0}"/>
                </a:ext>
              </a:extLst>
            </p:cNvPr>
            <p:cNvSpPr/>
            <p:nvPr/>
          </p:nvSpPr>
          <p:spPr>
            <a:xfrm>
              <a:off x="6929236" y="1193187"/>
              <a:ext cx="91312" cy="242599"/>
            </a:xfrm>
            <a:custGeom>
              <a:avLst/>
              <a:gdLst/>
              <a:ahLst/>
              <a:cxnLst/>
              <a:rect l="l" t="t" r="r" b="b"/>
              <a:pathLst>
                <a:path w="807" h="2144" extrusionOk="0">
                  <a:moveTo>
                    <a:pt x="391" y="1"/>
                  </a:moveTo>
                  <a:cubicBezTo>
                    <a:pt x="177" y="1"/>
                    <a:pt x="0" y="177"/>
                    <a:pt x="0" y="391"/>
                  </a:cubicBezTo>
                  <a:lnTo>
                    <a:pt x="0" y="1740"/>
                  </a:lnTo>
                  <a:cubicBezTo>
                    <a:pt x="0" y="1966"/>
                    <a:pt x="177" y="2143"/>
                    <a:pt x="391" y="2143"/>
                  </a:cubicBezTo>
                  <a:cubicBezTo>
                    <a:pt x="398" y="2143"/>
                    <a:pt x="405" y="2143"/>
                    <a:pt x="412" y="2143"/>
                  </a:cubicBezTo>
                  <a:cubicBezTo>
                    <a:pt x="629" y="2143"/>
                    <a:pt x="806" y="1959"/>
                    <a:pt x="794" y="1740"/>
                  </a:cubicBezTo>
                  <a:lnTo>
                    <a:pt x="794" y="391"/>
                  </a:lnTo>
                  <a:cubicBezTo>
                    <a:pt x="794" y="177"/>
                    <a:pt x="618" y="1"/>
                    <a:pt x="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3;p60">
              <a:extLst>
                <a:ext uri="{FF2B5EF4-FFF2-40B4-BE49-F238E27FC236}">
                  <a16:creationId xmlns:a16="http://schemas.microsoft.com/office/drawing/2014/main" id="{6B9266DD-0A46-44AF-B16A-669399F5B5A9}"/>
                </a:ext>
              </a:extLst>
            </p:cNvPr>
            <p:cNvSpPr/>
            <p:nvPr/>
          </p:nvSpPr>
          <p:spPr>
            <a:xfrm>
              <a:off x="6196343" y="1530029"/>
              <a:ext cx="229808" cy="193943"/>
            </a:xfrm>
            <a:custGeom>
              <a:avLst/>
              <a:gdLst/>
              <a:ahLst/>
              <a:cxnLst/>
              <a:rect l="l" t="t" r="r" b="b"/>
              <a:pathLst>
                <a:path w="2031" h="1714" extrusionOk="0">
                  <a:moveTo>
                    <a:pt x="558" y="1"/>
                  </a:moveTo>
                  <a:cubicBezTo>
                    <a:pt x="258" y="1"/>
                    <a:pt x="1" y="382"/>
                    <a:pt x="264" y="664"/>
                  </a:cubicBezTo>
                  <a:lnTo>
                    <a:pt x="1209" y="1609"/>
                  </a:lnTo>
                  <a:cubicBezTo>
                    <a:pt x="1294" y="1683"/>
                    <a:pt x="1385" y="1714"/>
                    <a:pt x="1473" y="1714"/>
                  </a:cubicBezTo>
                  <a:cubicBezTo>
                    <a:pt x="1776" y="1714"/>
                    <a:pt x="2031" y="1339"/>
                    <a:pt x="1776" y="1055"/>
                  </a:cubicBezTo>
                  <a:lnTo>
                    <a:pt x="831" y="97"/>
                  </a:lnTo>
                  <a:lnTo>
                    <a:pt x="819" y="110"/>
                  </a:lnTo>
                  <a:cubicBezTo>
                    <a:pt x="736" y="33"/>
                    <a:pt x="645" y="1"/>
                    <a:pt x="5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4;p60">
              <a:extLst>
                <a:ext uri="{FF2B5EF4-FFF2-40B4-BE49-F238E27FC236}">
                  <a16:creationId xmlns:a16="http://schemas.microsoft.com/office/drawing/2014/main" id="{98E9EE83-9276-4E76-8A0C-79B87CABA9B7}"/>
                </a:ext>
              </a:extLst>
            </p:cNvPr>
            <p:cNvSpPr/>
            <p:nvPr/>
          </p:nvSpPr>
          <p:spPr>
            <a:xfrm>
              <a:off x="5994100" y="2039045"/>
              <a:ext cx="242480" cy="89843"/>
            </a:xfrm>
            <a:custGeom>
              <a:avLst/>
              <a:gdLst/>
              <a:ahLst/>
              <a:cxnLst/>
              <a:rect l="l" t="t" r="r" b="b"/>
              <a:pathLst>
                <a:path w="2143" h="794" extrusionOk="0">
                  <a:moveTo>
                    <a:pt x="391" y="0"/>
                  </a:moveTo>
                  <a:cubicBezTo>
                    <a:pt x="177" y="0"/>
                    <a:pt x="1" y="177"/>
                    <a:pt x="1" y="403"/>
                  </a:cubicBezTo>
                  <a:cubicBezTo>
                    <a:pt x="1" y="618"/>
                    <a:pt x="177" y="794"/>
                    <a:pt x="391" y="794"/>
                  </a:cubicBezTo>
                  <a:lnTo>
                    <a:pt x="1740" y="794"/>
                  </a:lnTo>
                  <a:cubicBezTo>
                    <a:pt x="1967" y="794"/>
                    <a:pt x="2143" y="618"/>
                    <a:pt x="2143" y="403"/>
                  </a:cubicBezTo>
                  <a:cubicBezTo>
                    <a:pt x="2130" y="189"/>
                    <a:pt x="1954" y="13"/>
                    <a:pt x="17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5;p60">
              <a:extLst>
                <a:ext uri="{FF2B5EF4-FFF2-40B4-BE49-F238E27FC236}">
                  <a16:creationId xmlns:a16="http://schemas.microsoft.com/office/drawing/2014/main" id="{82FDE867-B6F7-425B-AA64-6F831BF05FC1}"/>
                </a:ext>
              </a:extLst>
            </p:cNvPr>
            <p:cNvSpPr/>
            <p:nvPr/>
          </p:nvSpPr>
          <p:spPr>
            <a:xfrm>
              <a:off x="6157093" y="2377002"/>
              <a:ext cx="228450" cy="194735"/>
            </a:xfrm>
            <a:custGeom>
              <a:avLst/>
              <a:gdLst/>
              <a:ahLst/>
              <a:cxnLst/>
              <a:rect l="l" t="t" r="r" b="b"/>
              <a:pathLst>
                <a:path w="2019" h="1721" extrusionOk="0">
                  <a:moveTo>
                    <a:pt x="1465" y="0"/>
                  </a:moveTo>
                  <a:cubicBezTo>
                    <a:pt x="1380" y="0"/>
                    <a:pt x="1291" y="31"/>
                    <a:pt x="1209" y="104"/>
                  </a:cubicBezTo>
                  <a:lnTo>
                    <a:pt x="264" y="1062"/>
                  </a:lnTo>
                  <a:cubicBezTo>
                    <a:pt x="0" y="1346"/>
                    <a:pt x="260" y="1721"/>
                    <a:pt x="561" y="1721"/>
                  </a:cubicBezTo>
                  <a:cubicBezTo>
                    <a:pt x="647" y="1721"/>
                    <a:pt x="737" y="1690"/>
                    <a:pt x="819" y="1616"/>
                  </a:cubicBezTo>
                  <a:lnTo>
                    <a:pt x="1764" y="671"/>
                  </a:lnTo>
                  <a:cubicBezTo>
                    <a:pt x="2018" y="378"/>
                    <a:pt x="1763" y="0"/>
                    <a:pt x="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6;p60">
              <a:extLst>
                <a:ext uri="{FF2B5EF4-FFF2-40B4-BE49-F238E27FC236}">
                  <a16:creationId xmlns:a16="http://schemas.microsoft.com/office/drawing/2014/main" id="{8A194A5E-6DCE-4708-8DBB-5747A3AA6037}"/>
                </a:ext>
              </a:extLst>
            </p:cNvPr>
            <p:cNvSpPr/>
            <p:nvPr/>
          </p:nvSpPr>
          <p:spPr>
            <a:xfrm>
              <a:off x="7551872" y="2377002"/>
              <a:ext cx="228337" cy="194057"/>
            </a:xfrm>
            <a:custGeom>
              <a:avLst/>
              <a:gdLst/>
              <a:ahLst/>
              <a:cxnLst/>
              <a:rect l="l" t="t" r="r" b="b"/>
              <a:pathLst>
                <a:path w="2018" h="1715" extrusionOk="0">
                  <a:moveTo>
                    <a:pt x="553" y="1"/>
                  </a:moveTo>
                  <a:cubicBezTo>
                    <a:pt x="255" y="1"/>
                    <a:pt x="1" y="376"/>
                    <a:pt x="255" y="660"/>
                  </a:cubicBezTo>
                  <a:lnTo>
                    <a:pt x="1200" y="1605"/>
                  </a:lnTo>
                  <a:cubicBezTo>
                    <a:pt x="1285" y="1682"/>
                    <a:pt x="1378" y="1714"/>
                    <a:pt x="1466" y="1714"/>
                  </a:cubicBezTo>
                  <a:cubicBezTo>
                    <a:pt x="1768" y="1714"/>
                    <a:pt x="2018" y="1333"/>
                    <a:pt x="1754" y="1050"/>
                  </a:cubicBezTo>
                  <a:lnTo>
                    <a:pt x="809" y="105"/>
                  </a:lnTo>
                  <a:cubicBezTo>
                    <a:pt x="728" y="32"/>
                    <a:pt x="639" y="1"/>
                    <a:pt x="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7;p60">
              <a:extLst>
                <a:ext uri="{FF2B5EF4-FFF2-40B4-BE49-F238E27FC236}">
                  <a16:creationId xmlns:a16="http://schemas.microsoft.com/office/drawing/2014/main" id="{A2083A32-2B6B-461B-976C-F2782F8F1733}"/>
                </a:ext>
              </a:extLst>
            </p:cNvPr>
            <p:cNvSpPr/>
            <p:nvPr/>
          </p:nvSpPr>
          <p:spPr>
            <a:xfrm>
              <a:off x="7660818" y="2039045"/>
              <a:ext cx="242480" cy="89843"/>
            </a:xfrm>
            <a:custGeom>
              <a:avLst/>
              <a:gdLst/>
              <a:ahLst/>
              <a:cxnLst/>
              <a:rect l="l" t="t" r="r" b="b"/>
              <a:pathLst>
                <a:path w="2143" h="794" extrusionOk="0">
                  <a:moveTo>
                    <a:pt x="404" y="0"/>
                  </a:moveTo>
                  <a:cubicBezTo>
                    <a:pt x="177" y="0"/>
                    <a:pt x="0" y="177"/>
                    <a:pt x="0" y="403"/>
                  </a:cubicBezTo>
                  <a:cubicBezTo>
                    <a:pt x="0" y="618"/>
                    <a:pt x="177" y="794"/>
                    <a:pt x="404" y="794"/>
                  </a:cubicBezTo>
                  <a:lnTo>
                    <a:pt x="1752" y="794"/>
                  </a:lnTo>
                  <a:cubicBezTo>
                    <a:pt x="1966" y="794"/>
                    <a:pt x="2142" y="618"/>
                    <a:pt x="2142" y="403"/>
                  </a:cubicBezTo>
                  <a:cubicBezTo>
                    <a:pt x="2142" y="177"/>
                    <a:pt x="1966" y="0"/>
                    <a:pt x="1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8;p60">
              <a:extLst>
                <a:ext uri="{FF2B5EF4-FFF2-40B4-BE49-F238E27FC236}">
                  <a16:creationId xmlns:a16="http://schemas.microsoft.com/office/drawing/2014/main" id="{851B6D10-91D7-4EE2-B308-263E32B84906}"/>
                </a:ext>
              </a:extLst>
            </p:cNvPr>
            <p:cNvSpPr/>
            <p:nvPr/>
          </p:nvSpPr>
          <p:spPr>
            <a:xfrm>
              <a:off x="7570887" y="1525616"/>
              <a:ext cx="234899" cy="198356"/>
            </a:xfrm>
            <a:custGeom>
              <a:avLst/>
              <a:gdLst/>
              <a:ahLst/>
              <a:cxnLst/>
              <a:rect l="l" t="t" r="r" b="b"/>
              <a:pathLst>
                <a:path w="2076" h="1753" extrusionOk="0">
                  <a:moveTo>
                    <a:pt x="1488" y="1"/>
                  </a:moveTo>
                  <a:cubicBezTo>
                    <a:pt x="1391" y="1"/>
                    <a:pt x="1290" y="41"/>
                    <a:pt x="1200" y="136"/>
                  </a:cubicBezTo>
                  <a:lnTo>
                    <a:pt x="1213" y="136"/>
                  </a:lnTo>
                  <a:lnTo>
                    <a:pt x="255" y="1081"/>
                  </a:lnTo>
                  <a:cubicBezTo>
                    <a:pt x="1" y="1375"/>
                    <a:pt x="256" y="1752"/>
                    <a:pt x="560" y="1752"/>
                  </a:cubicBezTo>
                  <a:cubicBezTo>
                    <a:pt x="647" y="1752"/>
                    <a:pt x="738" y="1721"/>
                    <a:pt x="822" y="1648"/>
                  </a:cubicBezTo>
                  <a:lnTo>
                    <a:pt x="1767" y="703"/>
                  </a:lnTo>
                  <a:cubicBezTo>
                    <a:pt x="2075" y="414"/>
                    <a:pt x="1803" y="1"/>
                    <a:pt x="1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TextBox 23">
            <a:extLst>
              <a:ext uri="{FF2B5EF4-FFF2-40B4-BE49-F238E27FC236}">
                <a16:creationId xmlns:a16="http://schemas.microsoft.com/office/drawing/2014/main" id="{BDC23F2A-2466-41F6-ABFF-23CC3161094F}"/>
              </a:ext>
            </a:extLst>
          </p:cNvPr>
          <p:cNvSpPr txBox="1"/>
          <p:nvPr/>
        </p:nvSpPr>
        <p:spPr>
          <a:xfrm>
            <a:off x="2266509" y="3817489"/>
            <a:ext cx="4924214" cy="1146468"/>
          </a:xfrm>
          <a:prstGeom prst="rect">
            <a:avLst/>
          </a:prstGeom>
          <a:noFill/>
        </p:spPr>
        <p:txBody>
          <a:bodyPr wrap="square" rtlCol="0">
            <a:spAutoFit/>
          </a:bodyPr>
          <a:lstStyle/>
          <a:p>
            <a:pPr marL="127000" lvl="0">
              <a:spcBef>
                <a:spcPts val="320"/>
              </a:spcBef>
              <a:buSzPts val="1600"/>
            </a:pPr>
            <a:r>
              <a:rPr lang="en-US" sz="1100" b="1" dirty="0">
                <a:solidFill>
                  <a:schemeClr val="accent1">
                    <a:lumMod val="75000"/>
                  </a:schemeClr>
                </a:solidFill>
              </a:rPr>
              <a:t>Note</a:t>
            </a:r>
            <a:r>
              <a:rPr lang="en-US" sz="1100" dirty="0"/>
              <a:t>: Not all activities are equal in the eyes of college admission representatives.</a:t>
            </a:r>
          </a:p>
          <a:p>
            <a:pPr marL="127000" lvl="0">
              <a:spcBef>
                <a:spcPts val="320"/>
              </a:spcBef>
              <a:buSzPts val="1600"/>
            </a:pPr>
            <a:r>
              <a:rPr lang="en-US" sz="1100" b="1" dirty="0">
                <a:solidFill>
                  <a:schemeClr val="accent4">
                    <a:lumMod val="75000"/>
                  </a:schemeClr>
                </a:solidFill>
              </a:rPr>
              <a:t>Colleges look for</a:t>
            </a:r>
            <a:r>
              <a:rPr lang="en-US" sz="1100" b="1" dirty="0"/>
              <a:t>: </a:t>
            </a:r>
          </a:p>
          <a:p>
            <a:pPr marL="1371600" lvl="0" indent="-330200">
              <a:buSzPts val="1600"/>
              <a:buChar char="▪"/>
            </a:pPr>
            <a:r>
              <a:rPr lang="en-US" sz="1100" b="1" dirty="0"/>
              <a:t>Consistency </a:t>
            </a:r>
          </a:p>
          <a:p>
            <a:pPr marL="1371600" lvl="0" indent="-330200">
              <a:buSzPts val="1600"/>
              <a:buChar char="▪"/>
            </a:pPr>
            <a:r>
              <a:rPr lang="en-US" sz="1100" b="1" dirty="0"/>
              <a:t>Leadership</a:t>
            </a:r>
          </a:p>
          <a:p>
            <a:pPr marL="1371600" lvl="0" indent="-330200">
              <a:buSzPts val="1600"/>
              <a:buChar char="▪"/>
            </a:pPr>
            <a:r>
              <a:rPr lang="en-US" sz="1100" b="1" dirty="0"/>
              <a:t>Alignment to student narrative </a:t>
            </a:r>
          </a:p>
        </p:txBody>
      </p:sp>
      <p:grpSp>
        <p:nvGrpSpPr>
          <p:cNvPr id="76" name="Google Shape;1791;p74">
            <a:extLst>
              <a:ext uri="{FF2B5EF4-FFF2-40B4-BE49-F238E27FC236}">
                <a16:creationId xmlns:a16="http://schemas.microsoft.com/office/drawing/2014/main" id="{E941E6E8-8E0B-49BD-8AC8-A52C0C9F93BE}"/>
              </a:ext>
            </a:extLst>
          </p:cNvPr>
          <p:cNvGrpSpPr/>
          <p:nvPr/>
        </p:nvGrpSpPr>
        <p:grpSpPr>
          <a:xfrm>
            <a:off x="1336098" y="1457910"/>
            <a:ext cx="345169" cy="342964"/>
            <a:chOff x="2546400" y="1797383"/>
            <a:chExt cx="608550" cy="604662"/>
          </a:xfrm>
          <a:solidFill>
            <a:srgbClr val="F48306"/>
          </a:solidFill>
        </p:grpSpPr>
        <p:sp>
          <p:nvSpPr>
            <p:cNvPr id="77" name="Google Shape;1792;p74">
              <a:extLst>
                <a:ext uri="{FF2B5EF4-FFF2-40B4-BE49-F238E27FC236}">
                  <a16:creationId xmlns:a16="http://schemas.microsoft.com/office/drawing/2014/main" id="{50D6BFA4-96F6-4C86-B230-BA6832AFC9DA}"/>
                </a:ext>
              </a:extLst>
            </p:cNvPr>
            <p:cNvSpPr/>
            <p:nvPr/>
          </p:nvSpPr>
          <p:spPr>
            <a:xfrm>
              <a:off x="2618871" y="1902202"/>
              <a:ext cx="313606" cy="36392"/>
            </a:xfrm>
            <a:custGeom>
              <a:avLst/>
              <a:gdLst/>
              <a:ahLst/>
              <a:cxnLst/>
              <a:rect l="l" t="t" r="r" b="b"/>
              <a:pathLst>
                <a:path w="4033" h="468" extrusionOk="0">
                  <a:moveTo>
                    <a:pt x="1" y="1"/>
                  </a:moveTo>
                  <a:lnTo>
                    <a:pt x="1" y="467"/>
                  </a:lnTo>
                  <a:lnTo>
                    <a:pt x="4033" y="467"/>
                  </a:lnTo>
                  <a:lnTo>
                    <a:pt x="4033" y="1"/>
                  </a:lnTo>
                  <a:close/>
                </a:path>
              </a:pathLst>
            </a:custGeom>
            <a:grpFill/>
            <a:ln>
              <a:solidFill>
                <a:srgbClr val="F4830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93;p74">
              <a:extLst>
                <a:ext uri="{FF2B5EF4-FFF2-40B4-BE49-F238E27FC236}">
                  <a16:creationId xmlns:a16="http://schemas.microsoft.com/office/drawing/2014/main" id="{7BBF6101-4EA8-4870-A04E-6C2B93C881F4}"/>
                </a:ext>
              </a:extLst>
            </p:cNvPr>
            <p:cNvSpPr/>
            <p:nvPr/>
          </p:nvSpPr>
          <p:spPr>
            <a:xfrm>
              <a:off x="2725712" y="1961999"/>
              <a:ext cx="206764" cy="36314"/>
            </a:xfrm>
            <a:custGeom>
              <a:avLst/>
              <a:gdLst/>
              <a:ahLst/>
              <a:cxnLst/>
              <a:rect l="l" t="t" r="r" b="b"/>
              <a:pathLst>
                <a:path w="2659" h="467" extrusionOk="0">
                  <a:moveTo>
                    <a:pt x="0" y="1"/>
                  </a:moveTo>
                  <a:lnTo>
                    <a:pt x="0" y="467"/>
                  </a:lnTo>
                  <a:lnTo>
                    <a:pt x="2659" y="467"/>
                  </a:lnTo>
                  <a:lnTo>
                    <a:pt x="2659" y="1"/>
                  </a:lnTo>
                  <a:close/>
                </a:path>
              </a:pathLst>
            </a:custGeom>
            <a:grpFill/>
            <a:ln>
              <a:solidFill>
                <a:srgbClr val="F4830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94;p74">
              <a:extLst>
                <a:ext uri="{FF2B5EF4-FFF2-40B4-BE49-F238E27FC236}">
                  <a16:creationId xmlns:a16="http://schemas.microsoft.com/office/drawing/2014/main" id="{639E6A37-2AE6-4773-BE7B-3A92D3E2B48D}"/>
                </a:ext>
              </a:extLst>
            </p:cNvPr>
            <p:cNvSpPr/>
            <p:nvPr/>
          </p:nvSpPr>
          <p:spPr>
            <a:xfrm>
              <a:off x="2618871" y="2021795"/>
              <a:ext cx="313606" cy="36314"/>
            </a:xfrm>
            <a:custGeom>
              <a:avLst/>
              <a:gdLst/>
              <a:ahLst/>
              <a:cxnLst/>
              <a:rect l="l" t="t" r="r" b="b"/>
              <a:pathLst>
                <a:path w="4033" h="467" extrusionOk="0">
                  <a:moveTo>
                    <a:pt x="1" y="0"/>
                  </a:moveTo>
                  <a:lnTo>
                    <a:pt x="1" y="466"/>
                  </a:lnTo>
                  <a:lnTo>
                    <a:pt x="4033" y="466"/>
                  </a:lnTo>
                  <a:lnTo>
                    <a:pt x="4033" y="0"/>
                  </a:lnTo>
                  <a:close/>
                </a:path>
              </a:pathLst>
            </a:custGeom>
            <a:grpFill/>
            <a:ln>
              <a:solidFill>
                <a:srgbClr val="F4830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95;p74">
              <a:extLst>
                <a:ext uri="{FF2B5EF4-FFF2-40B4-BE49-F238E27FC236}">
                  <a16:creationId xmlns:a16="http://schemas.microsoft.com/office/drawing/2014/main" id="{72AE2D14-74BB-4318-A557-A161CDA9ED69}"/>
                </a:ext>
              </a:extLst>
            </p:cNvPr>
            <p:cNvSpPr/>
            <p:nvPr/>
          </p:nvSpPr>
          <p:spPr>
            <a:xfrm>
              <a:off x="2546400" y="1797383"/>
              <a:ext cx="608550" cy="604662"/>
            </a:xfrm>
            <a:custGeom>
              <a:avLst/>
              <a:gdLst/>
              <a:ahLst/>
              <a:cxnLst/>
              <a:rect l="l" t="t" r="r" b="b"/>
              <a:pathLst>
                <a:path w="7826" h="7776" extrusionOk="0">
                  <a:moveTo>
                    <a:pt x="7238" y="1916"/>
                  </a:moveTo>
                  <a:cubicBezTo>
                    <a:pt x="7297" y="1916"/>
                    <a:pt x="7344" y="1994"/>
                    <a:pt x="7296" y="2042"/>
                  </a:cubicBezTo>
                  <a:lnTo>
                    <a:pt x="7019" y="2307"/>
                  </a:lnTo>
                  <a:lnTo>
                    <a:pt x="6918" y="2206"/>
                  </a:lnTo>
                  <a:lnTo>
                    <a:pt x="7183" y="1941"/>
                  </a:lnTo>
                  <a:cubicBezTo>
                    <a:pt x="7200" y="1923"/>
                    <a:pt x="7220" y="1916"/>
                    <a:pt x="7238" y="1916"/>
                  </a:cubicBezTo>
                  <a:close/>
                  <a:moveTo>
                    <a:pt x="6603" y="2533"/>
                  </a:moveTo>
                  <a:lnTo>
                    <a:pt x="6704" y="2634"/>
                  </a:lnTo>
                  <a:lnTo>
                    <a:pt x="5910" y="3415"/>
                  </a:lnTo>
                  <a:lnTo>
                    <a:pt x="4146" y="5192"/>
                  </a:lnTo>
                  <a:lnTo>
                    <a:pt x="4032" y="5192"/>
                  </a:lnTo>
                  <a:lnTo>
                    <a:pt x="4032" y="5091"/>
                  </a:lnTo>
                  <a:lnTo>
                    <a:pt x="5910" y="3226"/>
                  </a:lnTo>
                  <a:lnTo>
                    <a:pt x="6603" y="2533"/>
                  </a:lnTo>
                  <a:close/>
                  <a:moveTo>
                    <a:pt x="5444" y="467"/>
                  </a:moveTo>
                  <a:lnTo>
                    <a:pt x="5444" y="3037"/>
                  </a:lnTo>
                  <a:lnTo>
                    <a:pt x="4814" y="3655"/>
                  </a:lnTo>
                  <a:lnTo>
                    <a:pt x="933" y="3655"/>
                  </a:lnTo>
                  <a:lnTo>
                    <a:pt x="933" y="4121"/>
                  </a:lnTo>
                  <a:lnTo>
                    <a:pt x="4360" y="4121"/>
                  </a:lnTo>
                  <a:lnTo>
                    <a:pt x="3566" y="4915"/>
                  </a:lnTo>
                  <a:lnTo>
                    <a:pt x="3566" y="5205"/>
                  </a:lnTo>
                  <a:lnTo>
                    <a:pt x="933" y="5205"/>
                  </a:lnTo>
                  <a:lnTo>
                    <a:pt x="933" y="5658"/>
                  </a:lnTo>
                  <a:lnTo>
                    <a:pt x="4322" y="5658"/>
                  </a:lnTo>
                  <a:lnTo>
                    <a:pt x="5444" y="4550"/>
                  </a:lnTo>
                  <a:lnTo>
                    <a:pt x="5444" y="7309"/>
                  </a:lnTo>
                  <a:lnTo>
                    <a:pt x="466" y="7309"/>
                  </a:lnTo>
                  <a:lnTo>
                    <a:pt x="466" y="467"/>
                  </a:lnTo>
                  <a:close/>
                  <a:moveTo>
                    <a:pt x="0" y="1"/>
                  </a:moveTo>
                  <a:lnTo>
                    <a:pt x="0" y="7775"/>
                  </a:lnTo>
                  <a:lnTo>
                    <a:pt x="5897" y="7775"/>
                  </a:lnTo>
                  <a:lnTo>
                    <a:pt x="5897" y="4083"/>
                  </a:lnTo>
                  <a:lnTo>
                    <a:pt x="7611" y="2370"/>
                  </a:lnTo>
                  <a:cubicBezTo>
                    <a:pt x="7825" y="2155"/>
                    <a:pt x="7825" y="1828"/>
                    <a:pt x="7611" y="1614"/>
                  </a:cubicBezTo>
                  <a:lnTo>
                    <a:pt x="7624" y="1614"/>
                  </a:lnTo>
                  <a:cubicBezTo>
                    <a:pt x="7517" y="1506"/>
                    <a:pt x="7378" y="1453"/>
                    <a:pt x="7241" y="1453"/>
                  </a:cubicBezTo>
                  <a:cubicBezTo>
                    <a:pt x="7104" y="1453"/>
                    <a:pt x="6968" y="1506"/>
                    <a:pt x="6868" y="1614"/>
                  </a:cubicBezTo>
                  <a:lnTo>
                    <a:pt x="5910" y="2571"/>
                  </a:lnTo>
                  <a:lnTo>
                    <a:pt x="5910" y="1"/>
                  </a:lnTo>
                  <a:close/>
                </a:path>
              </a:pathLst>
            </a:custGeom>
            <a:grpFill/>
            <a:ln>
              <a:solidFill>
                <a:srgbClr val="F4830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96;p74">
              <a:extLst>
                <a:ext uri="{FF2B5EF4-FFF2-40B4-BE49-F238E27FC236}">
                  <a16:creationId xmlns:a16="http://schemas.microsoft.com/office/drawing/2014/main" id="{4A2C4E00-AE87-424D-96D5-84A6848E86ED}"/>
                </a:ext>
              </a:extLst>
            </p:cNvPr>
            <p:cNvSpPr/>
            <p:nvPr/>
          </p:nvSpPr>
          <p:spPr>
            <a:xfrm>
              <a:off x="2618871" y="2141311"/>
              <a:ext cx="179392" cy="36314"/>
            </a:xfrm>
            <a:custGeom>
              <a:avLst/>
              <a:gdLst/>
              <a:ahLst/>
              <a:cxnLst/>
              <a:rect l="l" t="t" r="r" b="b"/>
              <a:pathLst>
                <a:path w="2307" h="467" extrusionOk="0">
                  <a:moveTo>
                    <a:pt x="1" y="1"/>
                  </a:moveTo>
                  <a:lnTo>
                    <a:pt x="1" y="467"/>
                  </a:lnTo>
                  <a:lnTo>
                    <a:pt x="2307" y="467"/>
                  </a:lnTo>
                  <a:lnTo>
                    <a:pt x="2307" y="1"/>
                  </a:lnTo>
                  <a:close/>
                </a:path>
              </a:pathLst>
            </a:custGeom>
            <a:grpFill/>
            <a:ln>
              <a:solidFill>
                <a:srgbClr val="F4830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61"/>
          <p:cNvSpPr txBox="1">
            <a:spLocks noGrp="1"/>
          </p:cNvSpPr>
          <p:nvPr>
            <p:ph type="title"/>
          </p:nvPr>
        </p:nvSpPr>
        <p:spPr>
          <a:xfrm>
            <a:off x="643968" y="73432"/>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Suggestions</a:t>
            </a:r>
            <a:endParaRPr dirty="0"/>
          </a:p>
        </p:txBody>
      </p:sp>
      <p:grpSp>
        <p:nvGrpSpPr>
          <p:cNvPr id="1123" name="Google Shape;1123;p61"/>
          <p:cNvGrpSpPr/>
          <p:nvPr/>
        </p:nvGrpSpPr>
        <p:grpSpPr>
          <a:xfrm>
            <a:off x="4333291" y="2897919"/>
            <a:ext cx="590823" cy="834338"/>
            <a:chOff x="3275992" y="2737788"/>
            <a:chExt cx="590823" cy="834338"/>
          </a:xfrm>
        </p:grpSpPr>
        <p:sp>
          <p:nvSpPr>
            <p:cNvPr id="1124" name="Google Shape;1124;p61"/>
            <p:cNvSpPr/>
            <p:nvPr/>
          </p:nvSpPr>
          <p:spPr>
            <a:xfrm>
              <a:off x="3275992" y="2895986"/>
              <a:ext cx="590823" cy="676140"/>
            </a:xfrm>
            <a:custGeom>
              <a:avLst/>
              <a:gdLst/>
              <a:ahLst/>
              <a:cxnLst/>
              <a:rect l="l" t="t" r="r" b="b"/>
              <a:pathLst>
                <a:path w="8407" h="9621" extrusionOk="0">
                  <a:moveTo>
                    <a:pt x="2180" y="0"/>
                  </a:moveTo>
                  <a:cubicBezTo>
                    <a:pt x="2132" y="965"/>
                    <a:pt x="1644" y="1679"/>
                    <a:pt x="1180" y="2370"/>
                  </a:cubicBezTo>
                  <a:cubicBezTo>
                    <a:pt x="596" y="3215"/>
                    <a:pt x="1" y="4084"/>
                    <a:pt x="1" y="5632"/>
                  </a:cubicBezTo>
                  <a:cubicBezTo>
                    <a:pt x="13" y="7823"/>
                    <a:pt x="1894" y="9620"/>
                    <a:pt x="4216" y="9620"/>
                  </a:cubicBezTo>
                  <a:cubicBezTo>
                    <a:pt x="6526" y="9620"/>
                    <a:pt x="8407" y="7823"/>
                    <a:pt x="8407" y="5632"/>
                  </a:cubicBezTo>
                  <a:cubicBezTo>
                    <a:pt x="8407" y="4096"/>
                    <a:pt x="7811" y="3215"/>
                    <a:pt x="7240" y="2370"/>
                  </a:cubicBezTo>
                  <a:cubicBezTo>
                    <a:pt x="6776" y="1679"/>
                    <a:pt x="6276" y="965"/>
                    <a:pt x="6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1"/>
            <p:cNvSpPr/>
            <p:nvPr/>
          </p:nvSpPr>
          <p:spPr>
            <a:xfrm>
              <a:off x="3432043" y="2737788"/>
              <a:ext cx="278721" cy="165785"/>
            </a:xfrm>
            <a:custGeom>
              <a:avLst/>
              <a:gdLst/>
              <a:ahLst/>
              <a:cxnLst/>
              <a:rect l="l" t="t" r="r" b="b"/>
              <a:pathLst>
                <a:path w="3966" h="2359" extrusionOk="0">
                  <a:moveTo>
                    <a:pt x="1989" y="1"/>
                  </a:moveTo>
                  <a:cubicBezTo>
                    <a:pt x="1405" y="1"/>
                    <a:pt x="929" y="418"/>
                    <a:pt x="834" y="965"/>
                  </a:cubicBezTo>
                  <a:lnTo>
                    <a:pt x="512" y="965"/>
                  </a:lnTo>
                  <a:cubicBezTo>
                    <a:pt x="227" y="965"/>
                    <a:pt x="0" y="1192"/>
                    <a:pt x="0" y="1489"/>
                  </a:cubicBezTo>
                  <a:lnTo>
                    <a:pt x="0" y="2358"/>
                  </a:lnTo>
                  <a:lnTo>
                    <a:pt x="3965" y="2358"/>
                  </a:lnTo>
                  <a:lnTo>
                    <a:pt x="3965" y="1489"/>
                  </a:lnTo>
                  <a:cubicBezTo>
                    <a:pt x="3965" y="1204"/>
                    <a:pt x="3739" y="965"/>
                    <a:pt x="3453" y="965"/>
                  </a:cubicBezTo>
                  <a:lnTo>
                    <a:pt x="3132" y="965"/>
                  </a:lnTo>
                  <a:cubicBezTo>
                    <a:pt x="3036" y="418"/>
                    <a:pt x="2560" y="1"/>
                    <a:pt x="19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 name="Google Shape;1126;p61"/>
          <p:cNvGrpSpPr/>
          <p:nvPr/>
        </p:nvGrpSpPr>
        <p:grpSpPr>
          <a:xfrm>
            <a:off x="1300956" y="1532833"/>
            <a:ext cx="590823" cy="834280"/>
            <a:chOff x="1301540" y="1609033"/>
            <a:chExt cx="590823" cy="834280"/>
          </a:xfrm>
        </p:grpSpPr>
        <p:sp>
          <p:nvSpPr>
            <p:cNvPr id="1127" name="Google Shape;1127;p61"/>
            <p:cNvSpPr/>
            <p:nvPr/>
          </p:nvSpPr>
          <p:spPr>
            <a:xfrm>
              <a:off x="1301540" y="1609033"/>
              <a:ext cx="590823" cy="676140"/>
            </a:xfrm>
            <a:custGeom>
              <a:avLst/>
              <a:gdLst/>
              <a:ahLst/>
              <a:cxnLst/>
              <a:rect l="l" t="t" r="r" b="b"/>
              <a:pathLst>
                <a:path w="8407" h="9621" extrusionOk="0">
                  <a:moveTo>
                    <a:pt x="4204" y="0"/>
                  </a:moveTo>
                  <a:cubicBezTo>
                    <a:pt x="1882" y="0"/>
                    <a:pt x="1" y="1798"/>
                    <a:pt x="1" y="4001"/>
                  </a:cubicBezTo>
                  <a:cubicBezTo>
                    <a:pt x="1" y="5537"/>
                    <a:pt x="596" y="6406"/>
                    <a:pt x="1168" y="7251"/>
                  </a:cubicBezTo>
                  <a:cubicBezTo>
                    <a:pt x="1644" y="7942"/>
                    <a:pt x="2132" y="8656"/>
                    <a:pt x="2168" y="9621"/>
                  </a:cubicBezTo>
                  <a:lnTo>
                    <a:pt x="6228" y="9621"/>
                  </a:lnTo>
                  <a:cubicBezTo>
                    <a:pt x="6275" y="8656"/>
                    <a:pt x="6763" y="7942"/>
                    <a:pt x="7240" y="7251"/>
                  </a:cubicBezTo>
                  <a:cubicBezTo>
                    <a:pt x="7811" y="6406"/>
                    <a:pt x="8407" y="5537"/>
                    <a:pt x="8407" y="4001"/>
                  </a:cubicBezTo>
                  <a:cubicBezTo>
                    <a:pt x="8407" y="1798"/>
                    <a:pt x="6513" y="0"/>
                    <a:pt x="4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1"/>
            <p:cNvSpPr/>
            <p:nvPr/>
          </p:nvSpPr>
          <p:spPr>
            <a:xfrm>
              <a:off x="1457209" y="2277599"/>
              <a:ext cx="279494" cy="165714"/>
            </a:xfrm>
            <a:custGeom>
              <a:avLst/>
              <a:gdLst/>
              <a:ahLst/>
              <a:cxnLst/>
              <a:rect l="l" t="t" r="r" b="b"/>
              <a:pathLst>
                <a:path w="3977" h="2358" extrusionOk="0">
                  <a:moveTo>
                    <a:pt x="0" y="1"/>
                  </a:moveTo>
                  <a:lnTo>
                    <a:pt x="0" y="870"/>
                  </a:lnTo>
                  <a:cubicBezTo>
                    <a:pt x="0" y="1155"/>
                    <a:pt x="238" y="1394"/>
                    <a:pt x="524" y="1394"/>
                  </a:cubicBezTo>
                  <a:lnTo>
                    <a:pt x="834" y="1394"/>
                  </a:lnTo>
                  <a:cubicBezTo>
                    <a:pt x="941" y="1941"/>
                    <a:pt x="1417" y="2358"/>
                    <a:pt x="1989" y="2358"/>
                  </a:cubicBezTo>
                  <a:cubicBezTo>
                    <a:pt x="2560" y="2358"/>
                    <a:pt x="3036" y="1941"/>
                    <a:pt x="3132" y="1394"/>
                  </a:cubicBezTo>
                  <a:lnTo>
                    <a:pt x="3453" y="1394"/>
                  </a:lnTo>
                  <a:cubicBezTo>
                    <a:pt x="3739" y="1394"/>
                    <a:pt x="3977" y="1167"/>
                    <a:pt x="3977" y="870"/>
                  </a:cubicBezTo>
                  <a:lnTo>
                    <a:pt x="39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61"/>
          <p:cNvGrpSpPr/>
          <p:nvPr/>
        </p:nvGrpSpPr>
        <p:grpSpPr>
          <a:xfrm>
            <a:off x="7368202" y="1389676"/>
            <a:ext cx="590753" cy="834280"/>
            <a:chOff x="5266686" y="1609033"/>
            <a:chExt cx="590753" cy="834280"/>
          </a:xfrm>
        </p:grpSpPr>
        <p:sp>
          <p:nvSpPr>
            <p:cNvPr id="1130" name="Google Shape;1130;p61"/>
            <p:cNvSpPr/>
            <p:nvPr/>
          </p:nvSpPr>
          <p:spPr>
            <a:xfrm>
              <a:off x="5266686" y="1609033"/>
              <a:ext cx="590753" cy="676140"/>
            </a:xfrm>
            <a:custGeom>
              <a:avLst/>
              <a:gdLst/>
              <a:ahLst/>
              <a:cxnLst/>
              <a:rect l="l" t="t" r="r" b="b"/>
              <a:pathLst>
                <a:path w="8406" h="9621" extrusionOk="0">
                  <a:moveTo>
                    <a:pt x="4203" y="0"/>
                  </a:moveTo>
                  <a:cubicBezTo>
                    <a:pt x="1893" y="0"/>
                    <a:pt x="0" y="1798"/>
                    <a:pt x="0" y="4001"/>
                  </a:cubicBezTo>
                  <a:cubicBezTo>
                    <a:pt x="0" y="5537"/>
                    <a:pt x="595" y="6406"/>
                    <a:pt x="1179" y="7251"/>
                  </a:cubicBezTo>
                  <a:cubicBezTo>
                    <a:pt x="1643" y="7942"/>
                    <a:pt x="2131" y="8656"/>
                    <a:pt x="2179" y="9621"/>
                  </a:cubicBezTo>
                  <a:lnTo>
                    <a:pt x="6239" y="9621"/>
                  </a:lnTo>
                  <a:cubicBezTo>
                    <a:pt x="6287" y="8656"/>
                    <a:pt x="6763" y="7942"/>
                    <a:pt x="7239" y="7251"/>
                  </a:cubicBezTo>
                  <a:cubicBezTo>
                    <a:pt x="7811" y="6406"/>
                    <a:pt x="8406" y="5537"/>
                    <a:pt x="8406" y="4001"/>
                  </a:cubicBezTo>
                  <a:cubicBezTo>
                    <a:pt x="8406" y="1798"/>
                    <a:pt x="6525" y="0"/>
                    <a:pt x="4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61"/>
            <p:cNvSpPr/>
            <p:nvPr/>
          </p:nvSpPr>
          <p:spPr>
            <a:xfrm>
              <a:off x="5422702" y="2277599"/>
              <a:ext cx="278721" cy="165714"/>
            </a:xfrm>
            <a:custGeom>
              <a:avLst/>
              <a:gdLst/>
              <a:ahLst/>
              <a:cxnLst/>
              <a:rect l="l" t="t" r="r" b="b"/>
              <a:pathLst>
                <a:path w="3966" h="2358" extrusionOk="0">
                  <a:moveTo>
                    <a:pt x="0" y="1"/>
                  </a:moveTo>
                  <a:lnTo>
                    <a:pt x="0" y="870"/>
                  </a:lnTo>
                  <a:cubicBezTo>
                    <a:pt x="0" y="1155"/>
                    <a:pt x="227" y="1394"/>
                    <a:pt x="512" y="1394"/>
                  </a:cubicBezTo>
                  <a:lnTo>
                    <a:pt x="834" y="1394"/>
                  </a:lnTo>
                  <a:cubicBezTo>
                    <a:pt x="929" y="1941"/>
                    <a:pt x="1405" y="2358"/>
                    <a:pt x="1977" y="2358"/>
                  </a:cubicBezTo>
                  <a:cubicBezTo>
                    <a:pt x="2560" y="2358"/>
                    <a:pt x="3037" y="1941"/>
                    <a:pt x="3132" y="1394"/>
                  </a:cubicBezTo>
                  <a:lnTo>
                    <a:pt x="3441" y="1394"/>
                  </a:lnTo>
                  <a:cubicBezTo>
                    <a:pt x="3739" y="1394"/>
                    <a:pt x="3965" y="1167"/>
                    <a:pt x="3965" y="870"/>
                  </a:cubicBezTo>
                  <a:lnTo>
                    <a:pt x="39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2" name="Google Shape;1132;p61"/>
          <p:cNvSpPr txBox="1"/>
          <p:nvPr/>
        </p:nvSpPr>
        <p:spPr>
          <a:xfrm>
            <a:off x="758397" y="3269362"/>
            <a:ext cx="2323470" cy="614814"/>
          </a:xfrm>
          <a:prstGeom prst="rect">
            <a:avLst/>
          </a:prstGeom>
          <a:noFill/>
          <a:ln>
            <a:noFill/>
          </a:ln>
        </p:spPr>
        <p:txBody>
          <a:bodyPr spcFirstLastPara="1" wrap="square" lIns="0" tIns="6700" rIns="0" bIns="0" anchor="ctr" anchorCtr="0">
            <a:noAutofit/>
          </a:bodyPr>
          <a:lstStyle/>
          <a:p>
            <a:pPr marL="12700" lvl="0" algn="ctr"/>
            <a:r>
              <a:rPr lang="en-US" dirty="0"/>
              <a:t>Brainstorm activities no later than the Spring Semester of your junior year. Ideally, students begin this process in the 9th grade and update their activity tracker annually.</a:t>
            </a:r>
            <a:endParaRPr dirty="0">
              <a:solidFill>
                <a:schemeClr val="dk1"/>
              </a:solidFill>
              <a:latin typeface="Open Sans"/>
              <a:ea typeface="Open Sans"/>
              <a:cs typeface="Open Sans"/>
              <a:sym typeface="Open Sans"/>
            </a:endParaRPr>
          </a:p>
        </p:txBody>
      </p:sp>
      <p:sp>
        <p:nvSpPr>
          <p:cNvPr id="1133" name="Google Shape;1133;p61"/>
          <p:cNvSpPr txBox="1"/>
          <p:nvPr/>
        </p:nvSpPr>
        <p:spPr>
          <a:xfrm>
            <a:off x="6724986" y="2775941"/>
            <a:ext cx="1871700" cy="1005732"/>
          </a:xfrm>
          <a:prstGeom prst="rect">
            <a:avLst/>
          </a:prstGeom>
          <a:noFill/>
          <a:ln>
            <a:noFill/>
          </a:ln>
        </p:spPr>
        <p:txBody>
          <a:bodyPr spcFirstLastPara="1" wrap="square" lIns="0" tIns="6700" rIns="0" bIns="0" anchor="ctr" anchorCtr="0">
            <a:noAutofit/>
          </a:bodyPr>
          <a:lstStyle/>
          <a:p>
            <a:pPr marL="127000" lvl="0">
              <a:buSzPts val="1600"/>
            </a:pPr>
            <a:r>
              <a:rPr lang="en-US" dirty="0"/>
              <a:t>Rank all activities according to importance and describe why each is significant to them. </a:t>
            </a:r>
          </a:p>
        </p:txBody>
      </p:sp>
      <p:sp>
        <p:nvSpPr>
          <p:cNvPr id="1134" name="Google Shape;1134;p61"/>
          <p:cNvSpPr txBox="1"/>
          <p:nvPr/>
        </p:nvSpPr>
        <p:spPr>
          <a:xfrm>
            <a:off x="3708452" y="1424625"/>
            <a:ext cx="1840500" cy="676200"/>
          </a:xfrm>
          <a:prstGeom prst="rect">
            <a:avLst/>
          </a:prstGeom>
          <a:noFill/>
          <a:ln>
            <a:noFill/>
          </a:ln>
        </p:spPr>
        <p:txBody>
          <a:bodyPr spcFirstLastPara="1" wrap="square" lIns="91425" tIns="91425" rIns="91425" bIns="91425" anchor="ctr" anchorCtr="0">
            <a:noAutofit/>
          </a:bodyPr>
          <a:lstStyle/>
          <a:p>
            <a:pPr lvl="0" algn="ctr"/>
            <a:r>
              <a:rPr lang="en-US" dirty="0"/>
              <a:t>Students add sports, clubs, </a:t>
            </a:r>
            <a:r>
              <a:rPr lang="en-US" dirty="0" err="1"/>
              <a:t>volunteership</a:t>
            </a:r>
            <a:r>
              <a:rPr lang="en-US" dirty="0"/>
              <a:t>, employment, summer programs, family obligations, participation different organizations</a:t>
            </a:r>
            <a:endParaRPr dirty="0">
              <a:solidFill>
                <a:schemeClr val="dk1"/>
              </a:solidFill>
              <a:latin typeface="Open Sans"/>
              <a:ea typeface="Open Sans"/>
              <a:cs typeface="Open Sans"/>
              <a:sym typeface="Open Sans"/>
            </a:endParaRPr>
          </a:p>
        </p:txBody>
      </p:sp>
      <p:sp>
        <p:nvSpPr>
          <p:cNvPr id="1138" name="Google Shape;1138;p61"/>
          <p:cNvSpPr/>
          <p:nvPr/>
        </p:nvSpPr>
        <p:spPr>
          <a:xfrm>
            <a:off x="725475" y="2554021"/>
            <a:ext cx="7698600" cy="777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1"/>
          <p:cNvSpPr/>
          <p:nvPr/>
        </p:nvSpPr>
        <p:spPr>
          <a:xfrm>
            <a:off x="4562938" y="3278807"/>
            <a:ext cx="231616" cy="264563"/>
          </a:xfrm>
          <a:custGeom>
            <a:avLst/>
            <a:gdLst/>
            <a:ahLst/>
            <a:cxnLst/>
            <a:rect l="l" t="t" r="r" b="b"/>
            <a:pathLst>
              <a:path w="5870" h="6705" extrusionOk="0">
                <a:moveTo>
                  <a:pt x="2369" y="391"/>
                </a:moveTo>
                <a:lnTo>
                  <a:pt x="2369" y="1374"/>
                </a:lnTo>
                <a:lnTo>
                  <a:pt x="391" y="1374"/>
                </a:lnTo>
                <a:lnTo>
                  <a:pt x="391" y="391"/>
                </a:lnTo>
                <a:close/>
                <a:moveTo>
                  <a:pt x="1387" y="2999"/>
                </a:moveTo>
                <a:cubicBezTo>
                  <a:pt x="1613" y="2999"/>
                  <a:pt x="1727" y="3277"/>
                  <a:pt x="1563" y="3440"/>
                </a:cubicBezTo>
                <a:cubicBezTo>
                  <a:pt x="1509" y="3494"/>
                  <a:pt x="1444" y="3518"/>
                  <a:pt x="1380" y="3518"/>
                </a:cubicBezTo>
                <a:cubicBezTo>
                  <a:pt x="1247" y="3518"/>
                  <a:pt x="1122" y="3417"/>
                  <a:pt x="1122" y="3264"/>
                </a:cubicBezTo>
                <a:cubicBezTo>
                  <a:pt x="1122" y="3113"/>
                  <a:pt x="1235" y="2999"/>
                  <a:pt x="1387" y="2999"/>
                </a:cubicBezTo>
                <a:close/>
                <a:moveTo>
                  <a:pt x="1185" y="1764"/>
                </a:moveTo>
                <a:lnTo>
                  <a:pt x="1185" y="2634"/>
                </a:lnTo>
                <a:cubicBezTo>
                  <a:pt x="580" y="2836"/>
                  <a:pt x="580" y="3692"/>
                  <a:pt x="1185" y="3881"/>
                </a:cubicBezTo>
                <a:lnTo>
                  <a:pt x="1185" y="4663"/>
                </a:lnTo>
                <a:lnTo>
                  <a:pt x="391" y="3869"/>
                </a:lnTo>
                <a:lnTo>
                  <a:pt x="391" y="2647"/>
                </a:lnTo>
                <a:lnTo>
                  <a:pt x="807" y="2206"/>
                </a:lnTo>
                <a:lnTo>
                  <a:pt x="807" y="1764"/>
                </a:lnTo>
                <a:close/>
                <a:moveTo>
                  <a:pt x="1954" y="1764"/>
                </a:moveTo>
                <a:lnTo>
                  <a:pt x="1954" y="2206"/>
                </a:lnTo>
                <a:lnTo>
                  <a:pt x="2369" y="2647"/>
                </a:lnTo>
                <a:lnTo>
                  <a:pt x="2369" y="3869"/>
                </a:lnTo>
                <a:lnTo>
                  <a:pt x="1576" y="4675"/>
                </a:lnTo>
                <a:lnTo>
                  <a:pt x="1576" y="3881"/>
                </a:lnTo>
                <a:cubicBezTo>
                  <a:pt x="2180" y="3692"/>
                  <a:pt x="2180" y="2836"/>
                  <a:pt x="1576" y="2647"/>
                </a:cubicBezTo>
                <a:lnTo>
                  <a:pt x="1576" y="1764"/>
                </a:lnTo>
                <a:close/>
                <a:moveTo>
                  <a:pt x="0" y="0"/>
                </a:moveTo>
                <a:lnTo>
                  <a:pt x="0" y="1764"/>
                </a:lnTo>
                <a:lnTo>
                  <a:pt x="416" y="1764"/>
                </a:lnTo>
                <a:lnTo>
                  <a:pt x="416" y="2042"/>
                </a:lnTo>
                <a:lnTo>
                  <a:pt x="0" y="2495"/>
                </a:lnTo>
                <a:lnTo>
                  <a:pt x="0" y="4033"/>
                </a:lnTo>
                <a:lnTo>
                  <a:pt x="1109" y="5154"/>
                </a:lnTo>
                <a:lnTo>
                  <a:pt x="5066" y="5154"/>
                </a:lnTo>
                <a:cubicBezTo>
                  <a:pt x="5305" y="5167"/>
                  <a:pt x="5305" y="5507"/>
                  <a:pt x="5066" y="5532"/>
                </a:cubicBezTo>
                <a:lnTo>
                  <a:pt x="3529" y="5532"/>
                </a:lnTo>
                <a:cubicBezTo>
                  <a:pt x="2747" y="5532"/>
                  <a:pt x="2747" y="6704"/>
                  <a:pt x="3529" y="6704"/>
                </a:cubicBezTo>
                <a:lnTo>
                  <a:pt x="4449" y="6704"/>
                </a:lnTo>
                <a:lnTo>
                  <a:pt x="4449" y="6313"/>
                </a:lnTo>
                <a:lnTo>
                  <a:pt x="3529" y="6313"/>
                </a:lnTo>
                <a:cubicBezTo>
                  <a:pt x="3289" y="6288"/>
                  <a:pt x="3289" y="5948"/>
                  <a:pt x="3529" y="5923"/>
                </a:cubicBezTo>
                <a:lnTo>
                  <a:pt x="5066" y="5923"/>
                </a:lnTo>
                <a:cubicBezTo>
                  <a:pt x="5082" y="5924"/>
                  <a:pt x="5098" y="5924"/>
                  <a:pt x="5113" y="5924"/>
                </a:cubicBezTo>
                <a:cubicBezTo>
                  <a:pt x="5869" y="5924"/>
                  <a:pt x="5869" y="4762"/>
                  <a:pt x="5113" y="4762"/>
                </a:cubicBezTo>
                <a:cubicBezTo>
                  <a:pt x="5098" y="4762"/>
                  <a:pt x="5082" y="4763"/>
                  <a:pt x="5066" y="4763"/>
                </a:cubicBezTo>
                <a:lnTo>
                  <a:pt x="2042" y="4763"/>
                </a:lnTo>
                <a:lnTo>
                  <a:pt x="2747" y="4033"/>
                </a:lnTo>
                <a:lnTo>
                  <a:pt x="2747" y="2495"/>
                </a:lnTo>
                <a:lnTo>
                  <a:pt x="2344" y="2042"/>
                </a:lnTo>
                <a:lnTo>
                  <a:pt x="2344" y="1764"/>
                </a:lnTo>
                <a:lnTo>
                  <a:pt x="2747" y="1764"/>
                </a:lnTo>
                <a:lnTo>
                  <a:pt x="27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0" name="Google Shape;1150;p61"/>
          <p:cNvGrpSpPr/>
          <p:nvPr/>
        </p:nvGrpSpPr>
        <p:grpSpPr>
          <a:xfrm>
            <a:off x="1471978" y="1711440"/>
            <a:ext cx="246104" cy="264847"/>
            <a:chOff x="3800432" y="3510157"/>
            <a:chExt cx="485030" cy="521969"/>
          </a:xfrm>
        </p:grpSpPr>
        <p:sp>
          <p:nvSpPr>
            <p:cNvPr id="1151" name="Google Shape;1151;p61"/>
            <p:cNvSpPr/>
            <p:nvPr/>
          </p:nvSpPr>
          <p:spPr>
            <a:xfrm>
              <a:off x="3887594" y="3510157"/>
              <a:ext cx="293992" cy="521969"/>
            </a:xfrm>
            <a:custGeom>
              <a:avLst/>
              <a:gdLst/>
              <a:ahLst/>
              <a:cxnLst/>
              <a:rect l="l" t="t" r="r" b="b"/>
              <a:pathLst>
                <a:path w="3781" h="6713" extrusionOk="0">
                  <a:moveTo>
                    <a:pt x="2004" y="399"/>
                  </a:moveTo>
                  <a:cubicBezTo>
                    <a:pt x="3289" y="399"/>
                    <a:pt x="3781" y="2075"/>
                    <a:pt x="2684" y="2768"/>
                  </a:cubicBezTo>
                  <a:lnTo>
                    <a:pt x="2193" y="2768"/>
                  </a:lnTo>
                  <a:lnTo>
                    <a:pt x="2193" y="2062"/>
                  </a:lnTo>
                  <a:lnTo>
                    <a:pt x="2508" y="2062"/>
                  </a:lnTo>
                  <a:lnTo>
                    <a:pt x="2508" y="1672"/>
                  </a:lnTo>
                  <a:lnTo>
                    <a:pt x="1487" y="1672"/>
                  </a:lnTo>
                  <a:lnTo>
                    <a:pt x="1487" y="2062"/>
                  </a:lnTo>
                  <a:lnTo>
                    <a:pt x="1802" y="2062"/>
                  </a:lnTo>
                  <a:lnTo>
                    <a:pt x="1802" y="2768"/>
                  </a:lnTo>
                  <a:lnTo>
                    <a:pt x="1324" y="2768"/>
                  </a:lnTo>
                  <a:cubicBezTo>
                    <a:pt x="227" y="2075"/>
                    <a:pt x="719" y="399"/>
                    <a:pt x="2004" y="399"/>
                  </a:cubicBezTo>
                  <a:close/>
                  <a:moveTo>
                    <a:pt x="2596" y="3159"/>
                  </a:moveTo>
                  <a:lnTo>
                    <a:pt x="2596" y="3562"/>
                  </a:lnTo>
                  <a:lnTo>
                    <a:pt x="1412" y="3562"/>
                  </a:lnTo>
                  <a:lnTo>
                    <a:pt x="1412" y="3159"/>
                  </a:lnTo>
                  <a:close/>
                  <a:moveTo>
                    <a:pt x="2596" y="3965"/>
                  </a:moveTo>
                  <a:lnTo>
                    <a:pt x="2596" y="4973"/>
                  </a:lnTo>
                  <a:cubicBezTo>
                    <a:pt x="2596" y="5105"/>
                    <a:pt x="2495" y="5172"/>
                    <a:pt x="2395" y="5172"/>
                  </a:cubicBezTo>
                  <a:cubicBezTo>
                    <a:pt x="2294" y="5172"/>
                    <a:pt x="2193" y="5105"/>
                    <a:pt x="2193" y="4973"/>
                  </a:cubicBezTo>
                  <a:lnTo>
                    <a:pt x="2193" y="3965"/>
                  </a:lnTo>
                  <a:close/>
                  <a:moveTo>
                    <a:pt x="1802" y="3965"/>
                  </a:moveTo>
                  <a:lnTo>
                    <a:pt x="1802" y="4986"/>
                  </a:lnTo>
                  <a:cubicBezTo>
                    <a:pt x="1802" y="5112"/>
                    <a:pt x="1705" y="5175"/>
                    <a:pt x="1607" y="5175"/>
                  </a:cubicBezTo>
                  <a:cubicBezTo>
                    <a:pt x="1509" y="5175"/>
                    <a:pt x="1412" y="5112"/>
                    <a:pt x="1412" y="4986"/>
                  </a:cubicBezTo>
                  <a:lnTo>
                    <a:pt x="1412" y="4973"/>
                  </a:lnTo>
                  <a:lnTo>
                    <a:pt x="1412" y="3965"/>
                  </a:lnTo>
                  <a:close/>
                  <a:moveTo>
                    <a:pt x="1999" y="5414"/>
                  </a:moveTo>
                  <a:cubicBezTo>
                    <a:pt x="2139" y="5414"/>
                    <a:pt x="2281" y="5465"/>
                    <a:pt x="2395" y="5565"/>
                  </a:cubicBezTo>
                  <a:lnTo>
                    <a:pt x="2432" y="5565"/>
                  </a:lnTo>
                  <a:lnTo>
                    <a:pt x="2004" y="6271"/>
                  </a:lnTo>
                  <a:lnTo>
                    <a:pt x="1563" y="5565"/>
                  </a:lnTo>
                  <a:lnTo>
                    <a:pt x="1613" y="5565"/>
                  </a:lnTo>
                  <a:cubicBezTo>
                    <a:pt x="1720" y="5465"/>
                    <a:pt x="1859" y="5414"/>
                    <a:pt x="1999" y="5414"/>
                  </a:cubicBezTo>
                  <a:close/>
                  <a:moveTo>
                    <a:pt x="1999" y="0"/>
                  </a:moveTo>
                  <a:cubicBezTo>
                    <a:pt x="1746" y="0"/>
                    <a:pt x="1486" y="58"/>
                    <a:pt x="1235" y="185"/>
                  </a:cubicBezTo>
                  <a:cubicBezTo>
                    <a:pt x="126" y="752"/>
                    <a:pt x="0" y="2302"/>
                    <a:pt x="1021" y="3033"/>
                  </a:cubicBezTo>
                  <a:lnTo>
                    <a:pt x="1021" y="5427"/>
                  </a:lnTo>
                  <a:lnTo>
                    <a:pt x="1802" y="6712"/>
                  </a:lnTo>
                  <a:lnTo>
                    <a:pt x="2193" y="6712"/>
                  </a:lnTo>
                  <a:lnTo>
                    <a:pt x="2974" y="5427"/>
                  </a:lnTo>
                  <a:lnTo>
                    <a:pt x="2974" y="3033"/>
                  </a:lnTo>
                  <a:cubicBezTo>
                    <a:pt x="3415" y="2718"/>
                    <a:pt x="3667" y="2214"/>
                    <a:pt x="3680" y="1684"/>
                  </a:cubicBezTo>
                  <a:cubicBezTo>
                    <a:pt x="3680" y="705"/>
                    <a:pt x="2881" y="0"/>
                    <a:pt x="1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1"/>
            <p:cNvSpPr/>
            <p:nvPr/>
          </p:nvSpPr>
          <p:spPr>
            <a:xfrm>
              <a:off x="4226602" y="3625388"/>
              <a:ext cx="58861" cy="30480"/>
            </a:xfrm>
            <a:custGeom>
              <a:avLst/>
              <a:gdLst/>
              <a:ahLst/>
              <a:cxnLst/>
              <a:rect l="l" t="t" r="r" b="b"/>
              <a:pathLst>
                <a:path w="757" h="392" extrusionOk="0">
                  <a:moveTo>
                    <a:pt x="0" y="1"/>
                  </a:moveTo>
                  <a:lnTo>
                    <a:pt x="0" y="391"/>
                  </a:lnTo>
                  <a:lnTo>
                    <a:pt x="756" y="391"/>
                  </a:lnTo>
                  <a:lnTo>
                    <a:pt x="7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1"/>
            <p:cNvSpPr/>
            <p:nvPr/>
          </p:nvSpPr>
          <p:spPr>
            <a:xfrm>
              <a:off x="4203042" y="3524464"/>
              <a:ext cx="66714" cy="52018"/>
            </a:xfrm>
            <a:custGeom>
              <a:avLst/>
              <a:gdLst/>
              <a:ahLst/>
              <a:cxnLst/>
              <a:rect l="l" t="t" r="r" b="b"/>
              <a:pathLst>
                <a:path w="858" h="669" extrusionOk="0">
                  <a:moveTo>
                    <a:pt x="681" y="1"/>
                  </a:moveTo>
                  <a:lnTo>
                    <a:pt x="1" y="316"/>
                  </a:lnTo>
                  <a:lnTo>
                    <a:pt x="165" y="669"/>
                  </a:lnTo>
                  <a:lnTo>
                    <a:pt x="858" y="354"/>
                  </a:lnTo>
                  <a:lnTo>
                    <a:pt x="6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1"/>
            <p:cNvSpPr/>
            <p:nvPr/>
          </p:nvSpPr>
          <p:spPr>
            <a:xfrm>
              <a:off x="4203042" y="3704775"/>
              <a:ext cx="65781" cy="52018"/>
            </a:xfrm>
            <a:custGeom>
              <a:avLst/>
              <a:gdLst/>
              <a:ahLst/>
              <a:cxnLst/>
              <a:rect l="l" t="t" r="r" b="b"/>
              <a:pathLst>
                <a:path w="846" h="669" extrusionOk="0">
                  <a:moveTo>
                    <a:pt x="165" y="0"/>
                  </a:moveTo>
                  <a:lnTo>
                    <a:pt x="1" y="366"/>
                  </a:lnTo>
                  <a:lnTo>
                    <a:pt x="681" y="668"/>
                  </a:lnTo>
                  <a:lnTo>
                    <a:pt x="845" y="315"/>
                  </a:lnTo>
                  <a:lnTo>
                    <a:pt x="1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1"/>
            <p:cNvSpPr/>
            <p:nvPr/>
          </p:nvSpPr>
          <p:spPr>
            <a:xfrm>
              <a:off x="3800432" y="3625388"/>
              <a:ext cx="58861" cy="30480"/>
            </a:xfrm>
            <a:custGeom>
              <a:avLst/>
              <a:gdLst/>
              <a:ahLst/>
              <a:cxnLst/>
              <a:rect l="l" t="t" r="r" b="b"/>
              <a:pathLst>
                <a:path w="757" h="392" extrusionOk="0">
                  <a:moveTo>
                    <a:pt x="0" y="1"/>
                  </a:moveTo>
                  <a:lnTo>
                    <a:pt x="0" y="391"/>
                  </a:lnTo>
                  <a:lnTo>
                    <a:pt x="756" y="391"/>
                  </a:lnTo>
                  <a:lnTo>
                    <a:pt x="7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1"/>
            <p:cNvSpPr/>
            <p:nvPr/>
          </p:nvSpPr>
          <p:spPr>
            <a:xfrm>
              <a:off x="3817071" y="3524464"/>
              <a:ext cx="65703" cy="52018"/>
            </a:xfrm>
            <a:custGeom>
              <a:avLst/>
              <a:gdLst/>
              <a:ahLst/>
              <a:cxnLst/>
              <a:rect l="l" t="t" r="r" b="b"/>
              <a:pathLst>
                <a:path w="845" h="669" extrusionOk="0">
                  <a:moveTo>
                    <a:pt x="164" y="1"/>
                  </a:moveTo>
                  <a:lnTo>
                    <a:pt x="0" y="354"/>
                  </a:lnTo>
                  <a:lnTo>
                    <a:pt x="681" y="669"/>
                  </a:lnTo>
                  <a:lnTo>
                    <a:pt x="844" y="316"/>
                  </a:lnTo>
                  <a:lnTo>
                    <a:pt x="1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1"/>
            <p:cNvSpPr/>
            <p:nvPr/>
          </p:nvSpPr>
          <p:spPr>
            <a:xfrm>
              <a:off x="3817071" y="3704775"/>
              <a:ext cx="66714" cy="52018"/>
            </a:xfrm>
            <a:custGeom>
              <a:avLst/>
              <a:gdLst/>
              <a:ahLst/>
              <a:cxnLst/>
              <a:rect l="l" t="t" r="r" b="b"/>
              <a:pathLst>
                <a:path w="858" h="669" extrusionOk="0">
                  <a:moveTo>
                    <a:pt x="681" y="0"/>
                  </a:moveTo>
                  <a:lnTo>
                    <a:pt x="0" y="315"/>
                  </a:lnTo>
                  <a:lnTo>
                    <a:pt x="164" y="668"/>
                  </a:lnTo>
                  <a:lnTo>
                    <a:pt x="857" y="353"/>
                  </a:lnTo>
                  <a:lnTo>
                    <a:pt x="6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8" name="Google Shape;1158;p61"/>
          <p:cNvGrpSpPr/>
          <p:nvPr/>
        </p:nvGrpSpPr>
        <p:grpSpPr>
          <a:xfrm>
            <a:off x="7540012" y="1575621"/>
            <a:ext cx="264019" cy="264019"/>
            <a:chOff x="5858891" y="2715199"/>
            <a:chExt cx="520336" cy="520336"/>
          </a:xfrm>
        </p:grpSpPr>
        <p:sp>
          <p:nvSpPr>
            <p:cNvPr id="1159" name="Google Shape;1159;p61"/>
            <p:cNvSpPr/>
            <p:nvPr/>
          </p:nvSpPr>
          <p:spPr>
            <a:xfrm>
              <a:off x="5858891" y="2715199"/>
              <a:ext cx="520336" cy="520336"/>
            </a:xfrm>
            <a:custGeom>
              <a:avLst/>
              <a:gdLst/>
              <a:ahLst/>
              <a:cxnLst/>
              <a:rect l="l" t="t" r="r" b="b"/>
              <a:pathLst>
                <a:path w="6692" h="6692" extrusionOk="0">
                  <a:moveTo>
                    <a:pt x="3554" y="379"/>
                  </a:moveTo>
                  <a:lnTo>
                    <a:pt x="3705" y="1261"/>
                  </a:lnTo>
                  <a:lnTo>
                    <a:pt x="3831" y="1286"/>
                  </a:lnTo>
                  <a:cubicBezTo>
                    <a:pt x="4045" y="1336"/>
                    <a:pt x="4260" y="1424"/>
                    <a:pt x="4449" y="1550"/>
                  </a:cubicBezTo>
                  <a:lnTo>
                    <a:pt x="4562" y="1613"/>
                  </a:lnTo>
                  <a:lnTo>
                    <a:pt x="5293" y="1109"/>
                  </a:lnTo>
                  <a:lnTo>
                    <a:pt x="5583" y="1399"/>
                  </a:lnTo>
                  <a:lnTo>
                    <a:pt x="5079" y="2130"/>
                  </a:lnTo>
                  <a:lnTo>
                    <a:pt x="5142" y="2231"/>
                  </a:lnTo>
                  <a:cubicBezTo>
                    <a:pt x="5255" y="2432"/>
                    <a:pt x="5343" y="2634"/>
                    <a:pt x="5394" y="2861"/>
                  </a:cubicBezTo>
                  <a:lnTo>
                    <a:pt x="5431" y="2987"/>
                  </a:lnTo>
                  <a:lnTo>
                    <a:pt x="6301" y="3138"/>
                  </a:lnTo>
                  <a:lnTo>
                    <a:pt x="6301" y="3554"/>
                  </a:lnTo>
                  <a:lnTo>
                    <a:pt x="5431" y="3705"/>
                  </a:lnTo>
                  <a:lnTo>
                    <a:pt x="5394" y="3831"/>
                  </a:lnTo>
                  <a:cubicBezTo>
                    <a:pt x="5343" y="4058"/>
                    <a:pt x="5255" y="4260"/>
                    <a:pt x="5142" y="4461"/>
                  </a:cubicBezTo>
                  <a:lnTo>
                    <a:pt x="5079" y="4562"/>
                  </a:lnTo>
                  <a:lnTo>
                    <a:pt x="5583" y="5293"/>
                  </a:lnTo>
                  <a:lnTo>
                    <a:pt x="5293" y="5595"/>
                  </a:lnTo>
                  <a:lnTo>
                    <a:pt x="4562" y="5079"/>
                  </a:lnTo>
                  <a:lnTo>
                    <a:pt x="4449" y="5142"/>
                  </a:lnTo>
                  <a:cubicBezTo>
                    <a:pt x="4260" y="5268"/>
                    <a:pt x="4045" y="5356"/>
                    <a:pt x="3831" y="5406"/>
                  </a:cubicBezTo>
                  <a:lnTo>
                    <a:pt x="3705" y="5431"/>
                  </a:lnTo>
                  <a:lnTo>
                    <a:pt x="3554" y="6314"/>
                  </a:lnTo>
                  <a:lnTo>
                    <a:pt x="3138" y="6314"/>
                  </a:lnTo>
                  <a:lnTo>
                    <a:pt x="2974" y="5431"/>
                  </a:lnTo>
                  <a:lnTo>
                    <a:pt x="2848" y="5406"/>
                  </a:lnTo>
                  <a:cubicBezTo>
                    <a:pt x="2634" y="5356"/>
                    <a:pt x="2420" y="5268"/>
                    <a:pt x="2231" y="5142"/>
                  </a:cubicBezTo>
                  <a:lnTo>
                    <a:pt x="2117" y="5079"/>
                  </a:lnTo>
                  <a:lnTo>
                    <a:pt x="1399" y="5595"/>
                  </a:lnTo>
                  <a:lnTo>
                    <a:pt x="1097" y="5293"/>
                  </a:lnTo>
                  <a:lnTo>
                    <a:pt x="1613" y="4562"/>
                  </a:lnTo>
                  <a:lnTo>
                    <a:pt x="1538" y="4461"/>
                  </a:lnTo>
                  <a:cubicBezTo>
                    <a:pt x="1424" y="4260"/>
                    <a:pt x="1336" y="4058"/>
                    <a:pt x="1286" y="3831"/>
                  </a:cubicBezTo>
                  <a:lnTo>
                    <a:pt x="1261" y="3705"/>
                  </a:lnTo>
                  <a:lnTo>
                    <a:pt x="378" y="3554"/>
                  </a:lnTo>
                  <a:lnTo>
                    <a:pt x="378" y="3138"/>
                  </a:lnTo>
                  <a:lnTo>
                    <a:pt x="1261" y="2987"/>
                  </a:lnTo>
                  <a:lnTo>
                    <a:pt x="1286" y="2861"/>
                  </a:lnTo>
                  <a:cubicBezTo>
                    <a:pt x="1336" y="2634"/>
                    <a:pt x="1424" y="2432"/>
                    <a:pt x="1538" y="2231"/>
                  </a:cubicBezTo>
                  <a:lnTo>
                    <a:pt x="1613" y="2130"/>
                  </a:lnTo>
                  <a:lnTo>
                    <a:pt x="1097" y="1399"/>
                  </a:lnTo>
                  <a:lnTo>
                    <a:pt x="1399" y="1109"/>
                  </a:lnTo>
                  <a:lnTo>
                    <a:pt x="2117" y="1613"/>
                  </a:lnTo>
                  <a:lnTo>
                    <a:pt x="2231" y="1550"/>
                  </a:lnTo>
                  <a:cubicBezTo>
                    <a:pt x="2420" y="1424"/>
                    <a:pt x="2634" y="1336"/>
                    <a:pt x="2848" y="1286"/>
                  </a:cubicBezTo>
                  <a:lnTo>
                    <a:pt x="2974" y="1261"/>
                  </a:lnTo>
                  <a:lnTo>
                    <a:pt x="3138" y="379"/>
                  </a:lnTo>
                  <a:close/>
                  <a:moveTo>
                    <a:pt x="2810" y="1"/>
                  </a:moveTo>
                  <a:lnTo>
                    <a:pt x="2647" y="946"/>
                  </a:lnTo>
                  <a:cubicBezTo>
                    <a:pt x="2470" y="996"/>
                    <a:pt x="2306" y="1059"/>
                    <a:pt x="2143" y="1147"/>
                  </a:cubicBezTo>
                  <a:lnTo>
                    <a:pt x="1361" y="593"/>
                  </a:lnTo>
                  <a:lnTo>
                    <a:pt x="605" y="1349"/>
                  </a:lnTo>
                  <a:lnTo>
                    <a:pt x="1160" y="2143"/>
                  </a:lnTo>
                  <a:cubicBezTo>
                    <a:pt x="1072" y="2294"/>
                    <a:pt x="996" y="2470"/>
                    <a:pt x="946" y="2634"/>
                  </a:cubicBezTo>
                  <a:lnTo>
                    <a:pt x="0" y="2810"/>
                  </a:lnTo>
                  <a:lnTo>
                    <a:pt x="0" y="3882"/>
                  </a:lnTo>
                  <a:lnTo>
                    <a:pt x="946" y="4045"/>
                  </a:lnTo>
                  <a:cubicBezTo>
                    <a:pt x="996" y="4222"/>
                    <a:pt x="1072" y="4386"/>
                    <a:pt x="1160" y="4549"/>
                  </a:cubicBezTo>
                  <a:lnTo>
                    <a:pt x="605" y="5331"/>
                  </a:lnTo>
                  <a:lnTo>
                    <a:pt x="1361" y="6087"/>
                  </a:lnTo>
                  <a:lnTo>
                    <a:pt x="2143" y="5532"/>
                  </a:lnTo>
                  <a:cubicBezTo>
                    <a:pt x="2306" y="5620"/>
                    <a:pt x="2470" y="5696"/>
                    <a:pt x="2647" y="5746"/>
                  </a:cubicBezTo>
                  <a:lnTo>
                    <a:pt x="2810" y="6692"/>
                  </a:lnTo>
                  <a:lnTo>
                    <a:pt x="3882" y="6692"/>
                  </a:lnTo>
                  <a:lnTo>
                    <a:pt x="4045" y="5746"/>
                  </a:lnTo>
                  <a:cubicBezTo>
                    <a:pt x="4222" y="5696"/>
                    <a:pt x="4386" y="5620"/>
                    <a:pt x="4537" y="5532"/>
                  </a:cubicBezTo>
                  <a:lnTo>
                    <a:pt x="5331" y="6087"/>
                  </a:lnTo>
                  <a:lnTo>
                    <a:pt x="6087" y="5331"/>
                  </a:lnTo>
                  <a:lnTo>
                    <a:pt x="5532" y="4549"/>
                  </a:lnTo>
                  <a:cubicBezTo>
                    <a:pt x="5620" y="4386"/>
                    <a:pt x="5696" y="4222"/>
                    <a:pt x="5746" y="4045"/>
                  </a:cubicBezTo>
                  <a:lnTo>
                    <a:pt x="6692" y="3882"/>
                  </a:lnTo>
                  <a:lnTo>
                    <a:pt x="6692" y="2810"/>
                  </a:lnTo>
                  <a:lnTo>
                    <a:pt x="5746" y="2634"/>
                  </a:lnTo>
                  <a:cubicBezTo>
                    <a:pt x="5696" y="2470"/>
                    <a:pt x="5633" y="2294"/>
                    <a:pt x="5545" y="2143"/>
                  </a:cubicBezTo>
                  <a:lnTo>
                    <a:pt x="6099" y="1349"/>
                  </a:lnTo>
                  <a:lnTo>
                    <a:pt x="5343" y="593"/>
                  </a:lnTo>
                  <a:lnTo>
                    <a:pt x="4549" y="1147"/>
                  </a:lnTo>
                  <a:cubicBezTo>
                    <a:pt x="4398" y="1059"/>
                    <a:pt x="4222" y="996"/>
                    <a:pt x="4058" y="946"/>
                  </a:cubicBezTo>
                  <a:lnTo>
                    <a:pt x="38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1"/>
            <p:cNvSpPr/>
            <p:nvPr/>
          </p:nvSpPr>
          <p:spPr>
            <a:xfrm>
              <a:off x="5940222" y="2840616"/>
              <a:ext cx="313586" cy="268721"/>
            </a:xfrm>
            <a:custGeom>
              <a:avLst/>
              <a:gdLst/>
              <a:ahLst/>
              <a:cxnLst/>
              <a:rect l="l" t="t" r="r" b="b"/>
              <a:pathLst>
                <a:path w="4033" h="3456" extrusionOk="0">
                  <a:moveTo>
                    <a:pt x="2286" y="393"/>
                  </a:moveTo>
                  <a:cubicBezTo>
                    <a:pt x="2970" y="393"/>
                    <a:pt x="3629" y="924"/>
                    <a:pt x="3629" y="1727"/>
                  </a:cubicBezTo>
                  <a:cubicBezTo>
                    <a:pt x="3629" y="2470"/>
                    <a:pt x="3037" y="3062"/>
                    <a:pt x="2294" y="3062"/>
                  </a:cubicBezTo>
                  <a:cubicBezTo>
                    <a:pt x="1109" y="3062"/>
                    <a:pt x="517" y="1626"/>
                    <a:pt x="1361" y="782"/>
                  </a:cubicBezTo>
                  <a:cubicBezTo>
                    <a:pt x="1629" y="514"/>
                    <a:pt x="1960" y="393"/>
                    <a:pt x="2286" y="393"/>
                  </a:cubicBezTo>
                  <a:close/>
                  <a:moveTo>
                    <a:pt x="2294" y="0"/>
                  </a:moveTo>
                  <a:cubicBezTo>
                    <a:pt x="756" y="13"/>
                    <a:pt x="0" y="1865"/>
                    <a:pt x="1084" y="2949"/>
                  </a:cubicBezTo>
                  <a:cubicBezTo>
                    <a:pt x="1438" y="3299"/>
                    <a:pt x="1871" y="3456"/>
                    <a:pt x="2295" y="3456"/>
                  </a:cubicBezTo>
                  <a:cubicBezTo>
                    <a:pt x="3184" y="3456"/>
                    <a:pt x="4033" y="2767"/>
                    <a:pt x="4033" y="1727"/>
                  </a:cubicBezTo>
                  <a:cubicBezTo>
                    <a:pt x="4020" y="782"/>
                    <a:pt x="3251" y="0"/>
                    <a:pt x="2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1"/>
            <p:cNvSpPr/>
            <p:nvPr/>
          </p:nvSpPr>
          <p:spPr>
            <a:xfrm>
              <a:off x="6020542" y="2902353"/>
              <a:ext cx="171528" cy="147112"/>
            </a:xfrm>
            <a:custGeom>
              <a:avLst/>
              <a:gdLst/>
              <a:ahLst/>
              <a:cxnLst/>
              <a:rect l="l" t="t" r="r" b="b"/>
              <a:pathLst>
                <a:path w="2206" h="1892" extrusionOk="0">
                  <a:moveTo>
                    <a:pt x="1257" y="385"/>
                  </a:moveTo>
                  <a:cubicBezTo>
                    <a:pt x="1540" y="385"/>
                    <a:pt x="1815" y="606"/>
                    <a:pt x="1815" y="933"/>
                  </a:cubicBezTo>
                  <a:cubicBezTo>
                    <a:pt x="1803" y="1235"/>
                    <a:pt x="1563" y="1475"/>
                    <a:pt x="1261" y="1475"/>
                  </a:cubicBezTo>
                  <a:cubicBezTo>
                    <a:pt x="782" y="1475"/>
                    <a:pt x="530" y="895"/>
                    <a:pt x="883" y="542"/>
                  </a:cubicBezTo>
                  <a:cubicBezTo>
                    <a:pt x="991" y="434"/>
                    <a:pt x="1125" y="385"/>
                    <a:pt x="1257" y="385"/>
                  </a:cubicBezTo>
                  <a:close/>
                  <a:moveTo>
                    <a:pt x="1261" y="0"/>
                  </a:moveTo>
                  <a:cubicBezTo>
                    <a:pt x="416" y="0"/>
                    <a:pt x="1" y="1021"/>
                    <a:pt x="593" y="1613"/>
                  </a:cubicBezTo>
                  <a:cubicBezTo>
                    <a:pt x="785" y="1805"/>
                    <a:pt x="1021" y="1891"/>
                    <a:pt x="1254" y="1891"/>
                  </a:cubicBezTo>
                  <a:cubicBezTo>
                    <a:pt x="1739" y="1891"/>
                    <a:pt x="2206" y="1516"/>
                    <a:pt x="2206" y="945"/>
                  </a:cubicBezTo>
                  <a:cubicBezTo>
                    <a:pt x="2206" y="416"/>
                    <a:pt x="1790" y="0"/>
                    <a:pt x="1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Google Shape;1376;p65"/>
          <p:cNvSpPr txBox="1">
            <a:spLocks noGrp="1"/>
          </p:cNvSpPr>
          <p:nvPr>
            <p:ph type="title"/>
          </p:nvPr>
        </p:nvSpPr>
        <p:spPr>
          <a:xfrm>
            <a:off x="311700" y="1791891"/>
            <a:ext cx="8520600" cy="113687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7200" dirty="0"/>
              <a:t>FAFSA</a:t>
            </a:r>
            <a:endParaRPr sz="7200" dirty="0"/>
          </a:p>
        </p:txBody>
      </p:sp>
      <p:sp>
        <p:nvSpPr>
          <p:cNvPr id="1378" name="Google Shape;1378;p65"/>
          <p:cNvSpPr/>
          <p:nvPr/>
        </p:nvSpPr>
        <p:spPr>
          <a:xfrm>
            <a:off x="-1" y="97289"/>
            <a:ext cx="2666155" cy="1069537"/>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65"/>
          <p:cNvSpPr/>
          <p:nvPr/>
        </p:nvSpPr>
        <p:spPr>
          <a:xfrm>
            <a:off x="6113173" y="3950468"/>
            <a:ext cx="4019541" cy="120597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65"/>
          <p:cNvSpPr/>
          <p:nvPr/>
        </p:nvSpPr>
        <p:spPr>
          <a:xfrm>
            <a:off x="4462922" y="250863"/>
            <a:ext cx="218168" cy="218168"/>
          </a:xfrm>
          <a:custGeom>
            <a:avLst/>
            <a:gdLst/>
            <a:ahLst/>
            <a:cxnLst/>
            <a:rect l="l" t="t" r="r" b="b"/>
            <a:pathLst>
              <a:path w="1337" h="1337" extrusionOk="0">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65"/>
          <p:cNvSpPr/>
          <p:nvPr/>
        </p:nvSpPr>
        <p:spPr>
          <a:xfrm>
            <a:off x="8351956" y="469020"/>
            <a:ext cx="144086" cy="141964"/>
          </a:xfrm>
          <a:custGeom>
            <a:avLst/>
            <a:gdLst/>
            <a:ahLst/>
            <a:cxnLst/>
            <a:rect l="l" t="t" r="r" b="b"/>
            <a:pathLst>
              <a:path w="883" h="870" extrusionOk="0">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5"/>
          <p:cNvSpPr/>
          <p:nvPr/>
        </p:nvSpPr>
        <p:spPr>
          <a:xfrm>
            <a:off x="1010576" y="4137852"/>
            <a:ext cx="255210" cy="255210"/>
          </a:xfrm>
          <a:custGeom>
            <a:avLst/>
            <a:gdLst/>
            <a:ahLst/>
            <a:cxnLst/>
            <a:rect l="l" t="t" r="r" b="b"/>
            <a:pathLst>
              <a:path w="1564" h="1564" extrusionOk="0">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65"/>
          <p:cNvSpPr/>
          <p:nvPr/>
        </p:nvSpPr>
        <p:spPr>
          <a:xfrm>
            <a:off x="8236672" y="2936357"/>
            <a:ext cx="187328" cy="187165"/>
          </a:xfrm>
          <a:custGeom>
            <a:avLst/>
            <a:gdLst/>
            <a:ahLst/>
            <a:cxnLst/>
            <a:rect l="l" t="t" r="r" b="b"/>
            <a:pathLst>
              <a:path w="1148" h="1147" extrusionOk="0">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65"/>
          <p:cNvSpPr/>
          <p:nvPr/>
        </p:nvSpPr>
        <p:spPr>
          <a:xfrm>
            <a:off x="3618146" y="4745160"/>
            <a:ext cx="94806" cy="81426"/>
          </a:xfrm>
          <a:custGeom>
            <a:avLst/>
            <a:gdLst/>
            <a:ahLst/>
            <a:cxnLst/>
            <a:rect l="l" t="t" r="r" b="b"/>
            <a:pathLst>
              <a:path w="581" h="499" extrusionOk="0">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65"/>
          <p:cNvSpPr/>
          <p:nvPr/>
        </p:nvSpPr>
        <p:spPr>
          <a:xfrm>
            <a:off x="1010564" y="2043601"/>
            <a:ext cx="82405" cy="82405"/>
          </a:xfrm>
          <a:custGeom>
            <a:avLst/>
            <a:gdLst/>
            <a:ahLst/>
            <a:cxnLst/>
            <a:rect l="l" t="t" r="r" b="b"/>
            <a:pathLst>
              <a:path w="505" h="505" extrusionOk="0">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9264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42"/>
          <p:cNvSpPr txBox="1">
            <a:spLocks noGrp="1"/>
          </p:cNvSpPr>
          <p:nvPr>
            <p:ph type="title"/>
          </p:nvPr>
        </p:nvSpPr>
        <p:spPr>
          <a:xfrm>
            <a:off x="669750" y="367404"/>
            <a:ext cx="7804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4000" dirty="0"/>
              <a:t>Agenda</a:t>
            </a:r>
            <a:endParaRPr sz="4000" dirty="0"/>
          </a:p>
          <a:p>
            <a:pPr marL="0" lvl="0" indent="0" algn="ctr" rtl="0">
              <a:spcBef>
                <a:spcPts val="0"/>
              </a:spcBef>
              <a:spcAft>
                <a:spcPts val="0"/>
              </a:spcAft>
              <a:buClr>
                <a:schemeClr val="dk1"/>
              </a:buClr>
              <a:buSzPts val="1100"/>
              <a:buFont typeface="Arial"/>
              <a:buNone/>
            </a:pPr>
            <a:endParaRPr dirty="0"/>
          </a:p>
          <a:p>
            <a:pPr marL="0" lvl="0" indent="0" algn="ctr" rtl="0">
              <a:spcBef>
                <a:spcPts val="0"/>
              </a:spcBef>
              <a:spcAft>
                <a:spcPts val="0"/>
              </a:spcAft>
              <a:buNone/>
            </a:pPr>
            <a:endParaRPr dirty="0"/>
          </a:p>
        </p:txBody>
      </p:sp>
      <p:sp>
        <p:nvSpPr>
          <p:cNvPr id="616" name="Google Shape;616;p42"/>
          <p:cNvSpPr txBox="1">
            <a:spLocks noGrp="1"/>
          </p:cNvSpPr>
          <p:nvPr>
            <p:ph type="body" idx="1"/>
          </p:nvPr>
        </p:nvSpPr>
        <p:spPr>
          <a:xfrm>
            <a:off x="612844" y="971649"/>
            <a:ext cx="7704000" cy="3740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lang="en-US" sz="2000"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000" dirty="0">
                <a:solidFill>
                  <a:schemeClr val="dk1"/>
                </a:solidFill>
              </a:rPr>
              <a:t>Today we will discuss:</a:t>
            </a:r>
            <a:endParaRPr sz="2000"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p>
          <a:p>
            <a:pPr marL="457200" lvl="0" indent="-304800" algn="l" rtl="0">
              <a:lnSpc>
                <a:spcPct val="100000"/>
              </a:lnSpc>
              <a:spcBef>
                <a:spcPts val="0"/>
              </a:spcBef>
              <a:spcAft>
                <a:spcPts val="0"/>
              </a:spcAft>
              <a:buSzPts val="1200"/>
              <a:buAutoNum type="arabicPeriod"/>
            </a:pPr>
            <a:r>
              <a:rPr lang="en-US" dirty="0">
                <a:solidFill>
                  <a:schemeClr val="dk1"/>
                </a:solidFill>
              </a:rPr>
              <a:t>Class of 2022 College Counseling Timeline</a:t>
            </a:r>
            <a:endParaRPr b="1" dirty="0">
              <a:solidFill>
                <a:schemeClr val="dk1"/>
              </a:solidFill>
            </a:endParaRPr>
          </a:p>
          <a:p>
            <a:pPr marL="457200" lvl="0" indent="-304800" algn="l" rtl="0">
              <a:lnSpc>
                <a:spcPct val="100000"/>
              </a:lnSpc>
              <a:spcBef>
                <a:spcPts val="0"/>
              </a:spcBef>
              <a:spcAft>
                <a:spcPts val="0"/>
              </a:spcAft>
              <a:buSzPts val="1200"/>
              <a:buAutoNum type="arabicPeriod"/>
            </a:pPr>
            <a:r>
              <a:rPr lang="en-US" dirty="0">
                <a:solidFill>
                  <a:schemeClr val="dk1"/>
                </a:solidFill>
              </a:rPr>
              <a:t>Juniors’ College List Development &amp; Initial Research</a:t>
            </a:r>
          </a:p>
          <a:p>
            <a:pPr marL="457200" lvl="0" indent="-304800" algn="l" rtl="0">
              <a:lnSpc>
                <a:spcPct val="100000"/>
              </a:lnSpc>
              <a:spcBef>
                <a:spcPts val="0"/>
              </a:spcBef>
              <a:spcAft>
                <a:spcPts val="0"/>
              </a:spcAft>
              <a:buSzPts val="1200"/>
              <a:buAutoNum type="arabicPeriod"/>
            </a:pPr>
            <a:r>
              <a:rPr lang="en-US" dirty="0"/>
              <a:t>Preparing the college application ( Personal Statements, Activity tracker, Letters of Rec)</a:t>
            </a:r>
          </a:p>
          <a:p>
            <a:pPr marL="457200" lvl="0" indent="-304800" algn="l" rtl="0">
              <a:lnSpc>
                <a:spcPct val="100000"/>
              </a:lnSpc>
              <a:spcBef>
                <a:spcPts val="0"/>
              </a:spcBef>
              <a:spcAft>
                <a:spcPts val="0"/>
              </a:spcAft>
              <a:buSzPts val="1200"/>
              <a:buAutoNum type="arabicPeriod"/>
            </a:pPr>
            <a:r>
              <a:rPr lang="en-US" dirty="0">
                <a:solidFill>
                  <a:schemeClr val="dk1"/>
                </a:solidFill>
              </a:rPr>
              <a:t>FAFSA &amp; HESAA</a:t>
            </a:r>
            <a:endParaRPr dirty="0">
              <a:solidFill>
                <a:schemeClr val="dk1"/>
              </a:solidFill>
            </a:endParaRPr>
          </a:p>
          <a:p>
            <a:pPr marL="457200" lvl="0" indent="-304800" algn="l" rtl="0">
              <a:lnSpc>
                <a:spcPct val="100000"/>
              </a:lnSpc>
              <a:spcBef>
                <a:spcPts val="0"/>
              </a:spcBef>
              <a:spcAft>
                <a:spcPts val="0"/>
              </a:spcAft>
              <a:buSzPts val="1200"/>
              <a:buAutoNum type="arabicPeriod"/>
            </a:pPr>
            <a:r>
              <a:rPr lang="en-US" dirty="0">
                <a:solidFill>
                  <a:schemeClr val="dk1"/>
                </a:solidFill>
              </a:rPr>
              <a:t>Q&amp;A</a:t>
            </a:r>
            <a:endParaRPr dirty="0">
              <a:solidFill>
                <a:schemeClr val="dk1"/>
              </a:solidFill>
            </a:endParaRPr>
          </a:p>
          <a:p>
            <a:pPr marL="0" lvl="0" indent="0" algn="l" rtl="0">
              <a:spcBef>
                <a:spcPts val="0"/>
              </a:spcBef>
              <a:spcAft>
                <a:spcPts val="1600"/>
              </a:spcAft>
              <a:buNone/>
            </a:pPr>
            <a:endParaRPr dirty="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sp>
        <p:nvSpPr>
          <p:cNvPr id="1291" name="Google Shape;1291;p64"/>
          <p:cNvSpPr/>
          <p:nvPr/>
        </p:nvSpPr>
        <p:spPr>
          <a:xfrm>
            <a:off x="359479" y="4522050"/>
            <a:ext cx="1657800" cy="162900"/>
          </a:xfrm>
          <a:prstGeom prst="ellipse">
            <a:avLst/>
          </a:prstGeom>
          <a:solidFill>
            <a:srgbClr val="000000">
              <a:alpha val="3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64"/>
          <p:cNvSpPr/>
          <p:nvPr/>
        </p:nvSpPr>
        <p:spPr>
          <a:xfrm>
            <a:off x="7207954" y="4440600"/>
            <a:ext cx="1657800" cy="162900"/>
          </a:xfrm>
          <a:prstGeom prst="ellipse">
            <a:avLst/>
          </a:prstGeom>
          <a:solidFill>
            <a:srgbClr val="000000">
              <a:alpha val="3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4"/>
          <p:cNvSpPr txBox="1">
            <a:spLocks noGrp="1"/>
          </p:cNvSpPr>
          <p:nvPr>
            <p:ph type="title"/>
          </p:nvPr>
        </p:nvSpPr>
        <p:spPr>
          <a:xfrm>
            <a:off x="1724197" y="118219"/>
            <a:ext cx="5589900" cy="60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What Will You Need…</a:t>
            </a:r>
            <a:endParaRPr dirty="0"/>
          </a:p>
        </p:txBody>
      </p:sp>
      <p:sp>
        <p:nvSpPr>
          <p:cNvPr id="1294" name="Google Shape;1294;p64"/>
          <p:cNvSpPr txBox="1">
            <a:spLocks noGrp="1"/>
          </p:cNvSpPr>
          <p:nvPr>
            <p:ph type="subTitle" idx="1"/>
          </p:nvPr>
        </p:nvSpPr>
        <p:spPr>
          <a:xfrm>
            <a:off x="1170511" y="1067169"/>
            <a:ext cx="5467356" cy="1338046"/>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Wingdings" panose="05000000000000000000" pitchFamily="2" charset="2"/>
              <a:buChar char="v"/>
            </a:pPr>
            <a:r>
              <a:rPr lang="en-US" sz="2000" b="1" dirty="0"/>
              <a:t>2020 Federal Tax Return</a:t>
            </a:r>
          </a:p>
          <a:p>
            <a:pPr marL="285750" lvl="0" indent="-285750" algn="l" rtl="0">
              <a:spcBef>
                <a:spcPts val="0"/>
              </a:spcBef>
              <a:spcAft>
                <a:spcPts val="0"/>
              </a:spcAft>
              <a:buFont typeface="Wingdings" panose="05000000000000000000" pitchFamily="2" charset="2"/>
              <a:buChar char="v"/>
            </a:pPr>
            <a:r>
              <a:rPr lang="en-US" sz="2000" b="1" dirty="0"/>
              <a:t>2020 W-2 Form(s)</a:t>
            </a:r>
          </a:p>
          <a:p>
            <a:pPr marL="285750" lvl="0" indent="-285750" algn="l" rtl="0">
              <a:spcBef>
                <a:spcPts val="0"/>
              </a:spcBef>
              <a:spcAft>
                <a:spcPts val="0"/>
              </a:spcAft>
              <a:buFont typeface="Wingdings" panose="05000000000000000000" pitchFamily="2" charset="2"/>
              <a:buChar char="v"/>
            </a:pPr>
            <a:r>
              <a:rPr lang="en-US" sz="2000" b="1" dirty="0"/>
              <a:t>FSA ID for both Student and Parent</a:t>
            </a:r>
          </a:p>
          <a:p>
            <a:pPr marL="285750" lvl="0" indent="-285750" algn="l" rtl="0">
              <a:spcBef>
                <a:spcPts val="0"/>
              </a:spcBef>
              <a:spcAft>
                <a:spcPts val="0"/>
              </a:spcAft>
              <a:buFont typeface="Wingdings" panose="05000000000000000000" pitchFamily="2" charset="2"/>
              <a:buChar char="v"/>
            </a:pPr>
            <a:r>
              <a:rPr lang="en-US" sz="2000" b="1" dirty="0"/>
              <a:t>Driver License (Student)</a:t>
            </a:r>
            <a:endParaRPr sz="2000" b="1" dirty="0"/>
          </a:p>
        </p:txBody>
      </p:sp>
      <p:sp>
        <p:nvSpPr>
          <p:cNvPr id="1295" name="Google Shape;1295;p64"/>
          <p:cNvSpPr/>
          <p:nvPr/>
        </p:nvSpPr>
        <p:spPr>
          <a:xfrm rot="9019896">
            <a:off x="894232" y="2694960"/>
            <a:ext cx="873473" cy="1239758"/>
          </a:xfrm>
          <a:custGeom>
            <a:avLst/>
            <a:gdLst/>
            <a:ahLst/>
            <a:cxnLst/>
            <a:rect l="l" t="t" r="r" b="b"/>
            <a:pathLst>
              <a:path w="14555" h="21984" extrusionOk="0">
                <a:moveTo>
                  <a:pt x="4425" y="1"/>
                </a:moveTo>
                <a:cubicBezTo>
                  <a:pt x="3878" y="1"/>
                  <a:pt x="3302" y="20"/>
                  <a:pt x="2697" y="58"/>
                </a:cubicBezTo>
                <a:lnTo>
                  <a:pt x="1487" y="4367"/>
                </a:lnTo>
                <a:cubicBezTo>
                  <a:pt x="2584" y="4027"/>
                  <a:pt x="3617" y="3825"/>
                  <a:pt x="4562" y="3762"/>
                </a:cubicBezTo>
                <a:cubicBezTo>
                  <a:pt x="4793" y="3747"/>
                  <a:pt x="5017" y="3739"/>
                  <a:pt x="5236" y="3739"/>
                </a:cubicBezTo>
                <a:cubicBezTo>
                  <a:pt x="5913" y="3739"/>
                  <a:pt x="6533" y="3814"/>
                  <a:pt x="7095" y="3976"/>
                </a:cubicBezTo>
                <a:cubicBezTo>
                  <a:pt x="7876" y="4191"/>
                  <a:pt x="8443" y="4543"/>
                  <a:pt x="8783" y="5035"/>
                </a:cubicBezTo>
                <a:cubicBezTo>
                  <a:pt x="9111" y="5514"/>
                  <a:pt x="9199" y="6081"/>
                  <a:pt x="9023" y="6723"/>
                </a:cubicBezTo>
                <a:cubicBezTo>
                  <a:pt x="8897" y="7139"/>
                  <a:pt x="8657" y="7530"/>
                  <a:pt x="8292" y="7883"/>
                </a:cubicBezTo>
                <a:cubicBezTo>
                  <a:pt x="7939" y="8236"/>
                  <a:pt x="7435" y="8576"/>
                  <a:pt x="6780" y="8903"/>
                </a:cubicBezTo>
                <a:lnTo>
                  <a:pt x="5671" y="9458"/>
                </a:lnTo>
                <a:cubicBezTo>
                  <a:pt x="4449" y="10075"/>
                  <a:pt x="3604" y="10642"/>
                  <a:pt x="3138" y="11146"/>
                </a:cubicBezTo>
                <a:cubicBezTo>
                  <a:pt x="2672" y="11638"/>
                  <a:pt x="2344" y="12255"/>
                  <a:pt x="2130" y="13011"/>
                </a:cubicBezTo>
                <a:lnTo>
                  <a:pt x="1941" y="13679"/>
                </a:lnTo>
                <a:lnTo>
                  <a:pt x="6893" y="15065"/>
                </a:lnTo>
                <a:lnTo>
                  <a:pt x="7070" y="14448"/>
                </a:lnTo>
                <a:cubicBezTo>
                  <a:pt x="7183" y="14044"/>
                  <a:pt x="7385" y="13692"/>
                  <a:pt x="7674" y="13402"/>
                </a:cubicBezTo>
                <a:cubicBezTo>
                  <a:pt x="7964" y="13112"/>
                  <a:pt x="8506" y="12772"/>
                  <a:pt x="9287" y="12381"/>
                </a:cubicBezTo>
                <a:lnTo>
                  <a:pt x="10384" y="11839"/>
                </a:lnTo>
                <a:cubicBezTo>
                  <a:pt x="11467" y="11260"/>
                  <a:pt x="12286" y="10680"/>
                  <a:pt x="12841" y="10075"/>
                </a:cubicBezTo>
                <a:cubicBezTo>
                  <a:pt x="13408" y="9458"/>
                  <a:pt x="13811" y="8702"/>
                  <a:pt x="14063" y="7807"/>
                </a:cubicBezTo>
                <a:cubicBezTo>
                  <a:pt x="14554" y="6056"/>
                  <a:pt x="14340" y="4569"/>
                  <a:pt x="13420" y="3334"/>
                </a:cubicBezTo>
                <a:cubicBezTo>
                  <a:pt x="12501" y="2086"/>
                  <a:pt x="10925" y="1154"/>
                  <a:pt x="8695" y="524"/>
                </a:cubicBezTo>
                <a:cubicBezTo>
                  <a:pt x="7838" y="284"/>
                  <a:pt x="6931" y="133"/>
                  <a:pt x="5973" y="58"/>
                </a:cubicBezTo>
                <a:cubicBezTo>
                  <a:pt x="5488" y="20"/>
                  <a:pt x="4972" y="1"/>
                  <a:pt x="4425" y="1"/>
                </a:cubicBezTo>
                <a:close/>
                <a:moveTo>
                  <a:pt x="1374" y="15708"/>
                </a:moveTo>
                <a:lnTo>
                  <a:pt x="0" y="20597"/>
                </a:lnTo>
                <a:lnTo>
                  <a:pt x="4953" y="21983"/>
                </a:lnTo>
                <a:lnTo>
                  <a:pt x="6326" y="17106"/>
                </a:lnTo>
                <a:lnTo>
                  <a:pt x="1374" y="1570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64"/>
          <p:cNvSpPr/>
          <p:nvPr/>
        </p:nvSpPr>
        <p:spPr>
          <a:xfrm rot="293979">
            <a:off x="7517688" y="2965516"/>
            <a:ext cx="1038335" cy="1297816"/>
          </a:xfrm>
          <a:custGeom>
            <a:avLst/>
            <a:gdLst/>
            <a:ahLst/>
            <a:cxnLst/>
            <a:rect l="l" t="t" r="r" b="b"/>
            <a:pathLst>
              <a:path w="14555" h="21984" extrusionOk="0">
                <a:moveTo>
                  <a:pt x="4425" y="1"/>
                </a:moveTo>
                <a:cubicBezTo>
                  <a:pt x="3878" y="1"/>
                  <a:pt x="3302" y="20"/>
                  <a:pt x="2697" y="58"/>
                </a:cubicBezTo>
                <a:lnTo>
                  <a:pt x="1487" y="4367"/>
                </a:lnTo>
                <a:cubicBezTo>
                  <a:pt x="2584" y="4027"/>
                  <a:pt x="3617" y="3825"/>
                  <a:pt x="4562" y="3762"/>
                </a:cubicBezTo>
                <a:cubicBezTo>
                  <a:pt x="4793" y="3747"/>
                  <a:pt x="5017" y="3739"/>
                  <a:pt x="5236" y="3739"/>
                </a:cubicBezTo>
                <a:cubicBezTo>
                  <a:pt x="5913" y="3739"/>
                  <a:pt x="6533" y="3814"/>
                  <a:pt x="7095" y="3976"/>
                </a:cubicBezTo>
                <a:cubicBezTo>
                  <a:pt x="7876" y="4191"/>
                  <a:pt x="8443" y="4543"/>
                  <a:pt x="8783" y="5035"/>
                </a:cubicBezTo>
                <a:cubicBezTo>
                  <a:pt x="9111" y="5514"/>
                  <a:pt x="9199" y="6081"/>
                  <a:pt x="9023" y="6723"/>
                </a:cubicBezTo>
                <a:cubicBezTo>
                  <a:pt x="8897" y="7139"/>
                  <a:pt x="8657" y="7530"/>
                  <a:pt x="8292" y="7883"/>
                </a:cubicBezTo>
                <a:cubicBezTo>
                  <a:pt x="7939" y="8236"/>
                  <a:pt x="7435" y="8576"/>
                  <a:pt x="6780" y="8903"/>
                </a:cubicBezTo>
                <a:lnTo>
                  <a:pt x="5671" y="9458"/>
                </a:lnTo>
                <a:cubicBezTo>
                  <a:pt x="4449" y="10075"/>
                  <a:pt x="3604" y="10642"/>
                  <a:pt x="3138" y="11146"/>
                </a:cubicBezTo>
                <a:cubicBezTo>
                  <a:pt x="2672" y="11638"/>
                  <a:pt x="2344" y="12255"/>
                  <a:pt x="2130" y="13011"/>
                </a:cubicBezTo>
                <a:lnTo>
                  <a:pt x="1941" y="13679"/>
                </a:lnTo>
                <a:lnTo>
                  <a:pt x="6893" y="15065"/>
                </a:lnTo>
                <a:lnTo>
                  <a:pt x="7070" y="14448"/>
                </a:lnTo>
                <a:cubicBezTo>
                  <a:pt x="7183" y="14044"/>
                  <a:pt x="7385" y="13692"/>
                  <a:pt x="7674" y="13402"/>
                </a:cubicBezTo>
                <a:cubicBezTo>
                  <a:pt x="7964" y="13112"/>
                  <a:pt x="8506" y="12772"/>
                  <a:pt x="9287" y="12381"/>
                </a:cubicBezTo>
                <a:lnTo>
                  <a:pt x="10384" y="11839"/>
                </a:lnTo>
                <a:cubicBezTo>
                  <a:pt x="11467" y="11260"/>
                  <a:pt x="12286" y="10680"/>
                  <a:pt x="12841" y="10075"/>
                </a:cubicBezTo>
                <a:cubicBezTo>
                  <a:pt x="13408" y="9458"/>
                  <a:pt x="13811" y="8702"/>
                  <a:pt x="14063" y="7807"/>
                </a:cubicBezTo>
                <a:cubicBezTo>
                  <a:pt x="14554" y="6056"/>
                  <a:pt x="14340" y="4569"/>
                  <a:pt x="13420" y="3334"/>
                </a:cubicBezTo>
                <a:cubicBezTo>
                  <a:pt x="12501" y="2086"/>
                  <a:pt x="10925" y="1154"/>
                  <a:pt x="8695" y="524"/>
                </a:cubicBezTo>
                <a:cubicBezTo>
                  <a:pt x="7838" y="284"/>
                  <a:pt x="6931" y="133"/>
                  <a:pt x="5973" y="58"/>
                </a:cubicBezTo>
                <a:cubicBezTo>
                  <a:pt x="5488" y="20"/>
                  <a:pt x="4972" y="1"/>
                  <a:pt x="4425" y="1"/>
                </a:cubicBezTo>
                <a:close/>
                <a:moveTo>
                  <a:pt x="1374" y="15708"/>
                </a:moveTo>
                <a:lnTo>
                  <a:pt x="0" y="20597"/>
                </a:lnTo>
                <a:lnTo>
                  <a:pt x="4953" y="21983"/>
                </a:lnTo>
                <a:lnTo>
                  <a:pt x="6326" y="17106"/>
                </a:lnTo>
                <a:lnTo>
                  <a:pt x="1374" y="1570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69148E85-1B2E-46A9-9AB6-5B212C4EEFC8}"/>
              </a:ext>
            </a:extLst>
          </p:cNvPr>
          <p:cNvSpPr txBox="1"/>
          <p:nvPr/>
        </p:nvSpPr>
        <p:spPr>
          <a:xfrm>
            <a:off x="2802107" y="608681"/>
            <a:ext cx="3686746" cy="523220"/>
          </a:xfrm>
          <a:prstGeom prst="rect">
            <a:avLst/>
          </a:prstGeom>
          <a:noFill/>
        </p:spPr>
        <p:txBody>
          <a:bodyPr wrap="square" rtlCol="0">
            <a:spAutoFit/>
          </a:bodyPr>
          <a:lstStyle/>
          <a:p>
            <a:r>
              <a:rPr lang="en-US" dirty="0"/>
              <a:t>2022-2023 FAFSA opened October 1</a:t>
            </a:r>
            <a:r>
              <a:rPr lang="en-US" baseline="30000" dirty="0"/>
              <a:t>st</a:t>
            </a:r>
            <a:endParaRPr lang="en-US" dirty="0"/>
          </a:p>
          <a:p>
            <a:endParaRPr lang="en-US" dirty="0"/>
          </a:p>
        </p:txBody>
      </p:sp>
      <p:sp>
        <p:nvSpPr>
          <p:cNvPr id="3" name="Rectangle 2">
            <a:extLst>
              <a:ext uri="{FF2B5EF4-FFF2-40B4-BE49-F238E27FC236}">
                <a16:creationId xmlns:a16="http://schemas.microsoft.com/office/drawing/2014/main" id="{A64D8DBA-FD6E-4C90-8493-D491D0C04B5B}"/>
              </a:ext>
            </a:extLst>
          </p:cNvPr>
          <p:cNvSpPr/>
          <p:nvPr/>
        </p:nvSpPr>
        <p:spPr>
          <a:xfrm>
            <a:off x="2233147" y="2590286"/>
            <a:ext cx="4735592" cy="523220"/>
          </a:xfrm>
          <a:prstGeom prst="rect">
            <a:avLst/>
          </a:prstGeom>
        </p:spPr>
        <p:txBody>
          <a:bodyPr wrap="none">
            <a:spAutoFit/>
          </a:bodyPr>
          <a:lstStyle/>
          <a:p>
            <a:r>
              <a:rPr lang="en-US" sz="2800" dirty="0">
                <a:solidFill>
                  <a:srgbClr val="D3541B"/>
                </a:solidFill>
                <a:latin typeface="Fredoka One"/>
                <a:sym typeface="Fredoka One"/>
              </a:rPr>
              <a:t>How to complete FAFSA…</a:t>
            </a:r>
            <a:endParaRPr lang="en-US" dirty="0">
              <a:solidFill>
                <a:srgbClr val="D3541B"/>
              </a:solidFill>
            </a:endParaRPr>
          </a:p>
        </p:txBody>
      </p:sp>
      <p:sp>
        <p:nvSpPr>
          <p:cNvPr id="4" name="Rectangle 3">
            <a:extLst>
              <a:ext uri="{FF2B5EF4-FFF2-40B4-BE49-F238E27FC236}">
                <a16:creationId xmlns:a16="http://schemas.microsoft.com/office/drawing/2014/main" id="{8996F5E2-A960-486D-A80A-E7704ACA254B}"/>
              </a:ext>
            </a:extLst>
          </p:cNvPr>
          <p:cNvSpPr/>
          <p:nvPr/>
        </p:nvSpPr>
        <p:spPr>
          <a:xfrm>
            <a:off x="2233147" y="3180891"/>
            <a:ext cx="4572000" cy="1015663"/>
          </a:xfrm>
          <a:prstGeom prst="rect">
            <a:avLst/>
          </a:prstGeom>
        </p:spPr>
        <p:txBody>
          <a:bodyPr>
            <a:spAutoFit/>
          </a:bodyPr>
          <a:lstStyle/>
          <a:p>
            <a:pPr marL="285750" lvl="0" indent="-285750">
              <a:buFont typeface="Wingdings" panose="05000000000000000000" pitchFamily="2" charset="2"/>
              <a:buChar char="v"/>
            </a:pPr>
            <a:r>
              <a:rPr lang="en-US" sz="2000" b="1" dirty="0">
                <a:solidFill>
                  <a:schemeClr val="tx1"/>
                </a:solidFill>
              </a:rPr>
              <a:t>Studentaid.gov or fafsa.gov</a:t>
            </a:r>
          </a:p>
          <a:p>
            <a:pPr marL="285750" lvl="0" indent="-285750">
              <a:buFont typeface="Wingdings" panose="05000000000000000000" pitchFamily="2" charset="2"/>
              <a:buChar char="v"/>
            </a:pPr>
            <a:r>
              <a:rPr lang="en-US" sz="2000" b="1" dirty="0">
                <a:solidFill>
                  <a:schemeClr val="tx1"/>
                </a:solidFill>
              </a:rPr>
              <a:t>Mobile Device</a:t>
            </a:r>
          </a:p>
          <a:p>
            <a:pPr marL="285750" lvl="0" indent="-285750">
              <a:buFont typeface="Wingdings" panose="05000000000000000000" pitchFamily="2" charset="2"/>
              <a:buChar char="v"/>
            </a:pPr>
            <a:r>
              <a:rPr lang="en-US" sz="2000" b="1" dirty="0">
                <a:solidFill>
                  <a:schemeClr val="tx1"/>
                </a:solidFill>
              </a:rPr>
              <a:t>PDF</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03C7D-288B-48E7-9843-73131211FEB5}"/>
              </a:ext>
            </a:extLst>
          </p:cNvPr>
          <p:cNvSpPr>
            <a:spLocks noGrp="1"/>
          </p:cNvSpPr>
          <p:nvPr>
            <p:ph type="title"/>
          </p:nvPr>
        </p:nvSpPr>
        <p:spPr>
          <a:xfrm>
            <a:off x="1884048" y="275384"/>
            <a:ext cx="5589900" cy="609000"/>
          </a:xfrm>
        </p:spPr>
        <p:txBody>
          <a:bodyPr/>
          <a:lstStyle/>
          <a:p>
            <a:r>
              <a:rPr lang="en-US" sz="4000" dirty="0">
                <a:effectLst>
                  <a:outerShdw blurRad="38100" dist="38100" dir="2700000" algn="tl">
                    <a:srgbClr val="000000">
                      <a:alpha val="43137"/>
                    </a:srgbClr>
                  </a:outerShdw>
                </a:effectLst>
              </a:rPr>
              <a:t>Federal Aid Programs</a:t>
            </a:r>
          </a:p>
        </p:txBody>
      </p:sp>
      <p:graphicFrame>
        <p:nvGraphicFramePr>
          <p:cNvPr id="4" name="Table 3">
            <a:extLst>
              <a:ext uri="{FF2B5EF4-FFF2-40B4-BE49-F238E27FC236}">
                <a16:creationId xmlns:a16="http://schemas.microsoft.com/office/drawing/2014/main" id="{754E98CF-D1D8-43D4-8820-61E542097853}"/>
              </a:ext>
            </a:extLst>
          </p:cNvPr>
          <p:cNvGraphicFramePr>
            <a:graphicFrameLocks noGrp="1"/>
          </p:cNvGraphicFramePr>
          <p:nvPr>
            <p:extLst>
              <p:ext uri="{D42A27DB-BD31-4B8C-83A1-F6EECF244321}">
                <p14:modId xmlns:p14="http://schemas.microsoft.com/office/powerpoint/2010/main" val="3840929998"/>
              </p:ext>
            </p:extLst>
          </p:nvPr>
        </p:nvGraphicFramePr>
        <p:xfrm>
          <a:off x="872837" y="1368277"/>
          <a:ext cx="7886699" cy="2871215"/>
        </p:xfrm>
        <a:graphic>
          <a:graphicData uri="http://schemas.openxmlformats.org/drawingml/2006/table">
            <a:tbl>
              <a:tblPr firstRow="1" bandRow="1">
                <a:tableStyleId>{FABFCF23-3B69-468F-B69F-88F6DE6A72F2}</a:tableStyleId>
              </a:tblPr>
              <a:tblGrid>
                <a:gridCol w="1400236">
                  <a:extLst>
                    <a:ext uri="{9D8B030D-6E8A-4147-A177-3AD203B41FA5}">
                      <a16:colId xmlns:a16="http://schemas.microsoft.com/office/drawing/2014/main" val="20000"/>
                    </a:ext>
                  </a:extLst>
                </a:gridCol>
                <a:gridCol w="4604364">
                  <a:extLst>
                    <a:ext uri="{9D8B030D-6E8A-4147-A177-3AD203B41FA5}">
                      <a16:colId xmlns:a16="http://schemas.microsoft.com/office/drawing/2014/main" val="20001"/>
                    </a:ext>
                  </a:extLst>
                </a:gridCol>
                <a:gridCol w="1882099">
                  <a:extLst>
                    <a:ext uri="{9D8B030D-6E8A-4147-A177-3AD203B41FA5}">
                      <a16:colId xmlns:a16="http://schemas.microsoft.com/office/drawing/2014/main" val="20002"/>
                    </a:ext>
                  </a:extLst>
                </a:gridCol>
              </a:tblGrid>
              <a:tr h="368463">
                <a:tc>
                  <a:txBody>
                    <a:bodyPr/>
                    <a:lstStyle/>
                    <a:p>
                      <a:pPr algn="l"/>
                      <a:r>
                        <a:rPr lang="en-US" sz="1700" dirty="0">
                          <a:solidFill>
                            <a:schemeClr val="bg1"/>
                          </a:solidFill>
                          <a:latin typeface="Arial"/>
                          <a:cs typeface="Arial"/>
                        </a:rPr>
                        <a:t>Acronym</a:t>
                      </a:r>
                    </a:p>
                  </a:txBody>
                  <a:tcPr marL="142036" marR="142036" marT="53264" marB="53264"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0DA1BB"/>
                    </a:solidFill>
                  </a:tcPr>
                </a:tc>
                <a:tc>
                  <a:txBody>
                    <a:bodyPr/>
                    <a:lstStyle/>
                    <a:p>
                      <a:pPr algn="l"/>
                      <a:r>
                        <a:rPr lang="en-US" sz="1700" dirty="0">
                          <a:solidFill>
                            <a:schemeClr val="bg1"/>
                          </a:solidFill>
                          <a:latin typeface="Arial"/>
                          <a:cs typeface="Arial"/>
                        </a:rPr>
                        <a:t>Program  Name</a:t>
                      </a:r>
                    </a:p>
                  </a:txBody>
                  <a:tcPr marL="142036" marR="142036" marT="53264" marB="53264"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0DA1BB"/>
                    </a:solidFill>
                  </a:tcPr>
                </a:tc>
                <a:tc>
                  <a:txBody>
                    <a:bodyPr/>
                    <a:lstStyle/>
                    <a:p>
                      <a:pPr algn="l"/>
                      <a:r>
                        <a:rPr lang="en-US" sz="1700" dirty="0">
                          <a:solidFill>
                            <a:schemeClr val="bg1"/>
                          </a:solidFill>
                          <a:latin typeface="Arial"/>
                          <a:cs typeface="Arial"/>
                        </a:rPr>
                        <a:t>Annual Award</a:t>
                      </a:r>
                    </a:p>
                  </a:txBody>
                  <a:tcPr marL="142036" marR="142036" marT="53264" marB="53264"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solidFill>
                      <a:srgbClr val="0DA1BB"/>
                    </a:solidFill>
                  </a:tcPr>
                </a:tc>
                <a:extLst>
                  <a:ext uri="{0D108BD9-81ED-4DB2-BD59-A6C34878D82A}">
                    <a16:rowId xmlns:a16="http://schemas.microsoft.com/office/drawing/2014/main" val="10000"/>
                  </a:ext>
                </a:extLst>
              </a:tr>
              <a:tr h="368463">
                <a:tc>
                  <a:txBody>
                    <a:bodyPr/>
                    <a:lstStyle/>
                    <a:p>
                      <a:r>
                        <a:rPr lang="en-US" sz="1700" b="1" dirty="0">
                          <a:latin typeface="Arial"/>
                          <a:cs typeface="Arial"/>
                        </a:rPr>
                        <a:t>FPELL</a:t>
                      </a:r>
                    </a:p>
                  </a:txBody>
                  <a:tcPr marL="142036" marR="142036" marT="53264" marB="53264"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latin typeface="Arial"/>
                          <a:cs typeface="Arial"/>
                        </a:rPr>
                        <a:t>Federal PELL Grant </a:t>
                      </a:r>
                    </a:p>
                  </a:txBody>
                  <a:tcPr marL="142036" marR="142036" marT="53264" marB="53264"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baseline="0" dirty="0">
                          <a:latin typeface="Arial"/>
                          <a:cs typeface="Arial"/>
                        </a:rPr>
                        <a:t>Up to $6,495</a:t>
                      </a:r>
                      <a:endParaRPr lang="en-US" sz="1700" dirty="0">
                        <a:latin typeface="Arial"/>
                        <a:cs typeface="Arial"/>
                      </a:endParaRPr>
                    </a:p>
                  </a:txBody>
                  <a:tcPr marL="142036" marR="142036" marT="53264" marB="53264"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29566">
                <a:tc>
                  <a:txBody>
                    <a:bodyPr/>
                    <a:lstStyle/>
                    <a:p>
                      <a:r>
                        <a:rPr lang="en-US" sz="1700" b="1" dirty="0">
                          <a:latin typeface="Arial"/>
                          <a:cs typeface="Arial"/>
                        </a:rPr>
                        <a:t>*FSEOG</a:t>
                      </a:r>
                    </a:p>
                  </a:txBody>
                  <a:tcPr marL="142036" marR="142036" marT="53264" marB="53264"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latin typeface="Arial"/>
                          <a:cs typeface="Arial"/>
                        </a:rPr>
                        <a:t>Federal Supplemental Educational Opportunity Grant</a:t>
                      </a:r>
                    </a:p>
                  </a:txBody>
                  <a:tcPr marL="142036" marR="142036" marT="53264" marB="53264"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latin typeface="Arial"/>
                          <a:cs typeface="Arial"/>
                        </a:rPr>
                        <a:t>Up to $4,000</a:t>
                      </a:r>
                    </a:p>
                  </a:txBody>
                  <a:tcPr marL="142036" marR="142036" marT="53264" marB="53264"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29566">
                <a:tc>
                  <a:txBody>
                    <a:bodyPr/>
                    <a:lstStyle/>
                    <a:p>
                      <a:r>
                        <a:rPr lang="en-US" sz="1700" b="1" dirty="0">
                          <a:latin typeface="Arial"/>
                          <a:cs typeface="Arial"/>
                        </a:rPr>
                        <a:t>TEACH</a:t>
                      </a:r>
                    </a:p>
                  </a:txBody>
                  <a:tcPr marL="142036" marR="142036" marT="53264" marB="53264"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latin typeface="Arial"/>
                          <a:cs typeface="Arial"/>
                        </a:rPr>
                        <a:t>Teacher Education Assistance</a:t>
                      </a:r>
                      <a:r>
                        <a:rPr lang="en-US" sz="1700" baseline="0" dirty="0">
                          <a:latin typeface="Arial"/>
                          <a:cs typeface="Arial"/>
                        </a:rPr>
                        <a:t> for College and Higher Education</a:t>
                      </a:r>
                      <a:endParaRPr lang="en-US" sz="1700" dirty="0">
                        <a:latin typeface="Arial"/>
                        <a:cs typeface="Arial"/>
                      </a:endParaRPr>
                    </a:p>
                  </a:txBody>
                  <a:tcPr marL="142036" marR="142036" marT="53264" marB="53264"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latin typeface="Arial"/>
                          <a:cs typeface="Arial"/>
                        </a:rPr>
                        <a:t>Up to $3,772</a:t>
                      </a:r>
                    </a:p>
                  </a:txBody>
                  <a:tcPr marL="142036" marR="142036" marT="53264" marB="53264"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8463">
                <a:tc>
                  <a:txBody>
                    <a:bodyPr/>
                    <a:lstStyle/>
                    <a:p>
                      <a:r>
                        <a:rPr lang="en-US" sz="1700" b="1" dirty="0">
                          <a:latin typeface="Arial"/>
                          <a:cs typeface="Arial"/>
                        </a:rPr>
                        <a:t>*FWS</a:t>
                      </a:r>
                    </a:p>
                  </a:txBody>
                  <a:tcPr marL="142036" marR="142036" marT="53264" marB="53264"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latin typeface="Arial"/>
                          <a:cs typeface="Arial"/>
                        </a:rPr>
                        <a:t>Federal College Work-Study</a:t>
                      </a:r>
                      <a:r>
                        <a:rPr lang="en-US" sz="1700" baseline="0" dirty="0">
                          <a:latin typeface="Arial"/>
                          <a:cs typeface="Arial"/>
                        </a:rPr>
                        <a:t> </a:t>
                      </a:r>
                      <a:endParaRPr lang="en-US" sz="1700" dirty="0">
                        <a:latin typeface="Arial"/>
                        <a:cs typeface="Arial"/>
                      </a:endParaRPr>
                    </a:p>
                  </a:txBody>
                  <a:tcPr marL="142036" marR="142036" marT="53264" marB="53264"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700" dirty="0">
                          <a:latin typeface="Arial"/>
                          <a:cs typeface="Arial"/>
                        </a:rPr>
                        <a:t>Varies</a:t>
                      </a:r>
                    </a:p>
                  </a:txBody>
                  <a:tcPr marL="142036" marR="142036" marT="53264" marB="53264"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6694">
                <a:tc gridSpan="3">
                  <a: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300" b="1" i="1" dirty="0">
                          <a:latin typeface="Arial"/>
                          <a:cs typeface="Arial"/>
                        </a:rPr>
                        <a:t>Campus</a:t>
                      </a:r>
                      <a:r>
                        <a:rPr lang="en-US" sz="1300" b="1" i="1" baseline="0" dirty="0">
                          <a:latin typeface="Arial"/>
                          <a:cs typeface="Arial"/>
                        </a:rPr>
                        <a:t> based-aid distributed based on financial need</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300" b="1" i="1" baseline="0" dirty="0">
                          <a:latin typeface="Arial"/>
                          <a:cs typeface="Arial"/>
                        </a:rPr>
                        <a:t>Awards subject to change for 2022-2023 academic year</a:t>
                      </a:r>
                      <a:endParaRPr lang="en-US" sz="1300" b="1" i="1" dirty="0">
                        <a:latin typeface="Arial"/>
                        <a:cs typeface="Arial"/>
                      </a:endParaRPr>
                    </a:p>
                  </a:txBody>
                  <a:tcPr marL="142036" marR="142036" marT="53264" marB="53264"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sz="1300" b="1" i="1" dirty="0">
                        <a:latin typeface="Arial"/>
                        <a:cs typeface="Arial"/>
                      </a:endParaRPr>
                    </a:p>
                  </a:txBody>
                  <a:tcPr marL="142036" marR="142036" marT="53264" marB="53264"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700" dirty="0">
                        <a:latin typeface="Arial"/>
                        <a:cs typeface="Arial"/>
                      </a:endParaRPr>
                    </a:p>
                  </a:txBody>
                  <a:tcPr marL="142036" marR="142036" marT="53264" marB="53264"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43980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47" name="Google Shape;1047;p58"/>
          <p:cNvSpPr/>
          <p:nvPr/>
        </p:nvSpPr>
        <p:spPr>
          <a:xfrm>
            <a:off x="5407401" y="4475902"/>
            <a:ext cx="255210" cy="255210"/>
          </a:xfrm>
          <a:custGeom>
            <a:avLst/>
            <a:gdLst/>
            <a:ahLst/>
            <a:cxnLst/>
            <a:rect l="l" t="t" r="r" b="b"/>
            <a:pathLst>
              <a:path w="1564" h="1564" extrusionOk="0">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8"/>
          <p:cNvSpPr/>
          <p:nvPr/>
        </p:nvSpPr>
        <p:spPr>
          <a:xfrm>
            <a:off x="3618146" y="4745160"/>
            <a:ext cx="94806" cy="81426"/>
          </a:xfrm>
          <a:custGeom>
            <a:avLst/>
            <a:gdLst/>
            <a:ahLst/>
            <a:cxnLst/>
            <a:rect l="l" t="t" r="r" b="b"/>
            <a:pathLst>
              <a:path w="581" h="499" extrusionOk="0">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itle 2">
            <a:extLst>
              <a:ext uri="{FF2B5EF4-FFF2-40B4-BE49-F238E27FC236}">
                <a16:creationId xmlns:a16="http://schemas.microsoft.com/office/drawing/2014/main" id="{EAC65E2C-4E40-4D7E-A5F4-44B7580934E4}"/>
              </a:ext>
            </a:extLst>
          </p:cNvPr>
          <p:cNvSpPr>
            <a:spLocks noGrp="1"/>
          </p:cNvSpPr>
          <p:nvPr>
            <p:ph type="subTitle" idx="1"/>
          </p:nvPr>
        </p:nvSpPr>
        <p:spPr>
          <a:xfrm>
            <a:off x="775190" y="1349078"/>
            <a:ext cx="7610275" cy="2995372"/>
          </a:xfrm>
        </p:spPr>
        <p:txBody>
          <a:bodyPr/>
          <a:lstStyle/>
          <a:p>
            <a:pPr marL="0" lvl="0" indent="0">
              <a:spcAft>
                <a:spcPts val="600"/>
              </a:spcAft>
              <a:buClr>
                <a:srgbClr val="0F246D"/>
              </a:buClr>
              <a:buSzTx/>
              <a:buNone/>
            </a:pPr>
            <a:r>
              <a:rPr lang="en-US" sz="1600" b="1" kern="1200" dirty="0">
                <a:solidFill>
                  <a:srgbClr val="D3541B"/>
                </a:solidFill>
                <a:latin typeface="+mn-lt"/>
                <a:ea typeface="+mn-ea"/>
                <a:cs typeface="Times New Roman" pitchFamily="18" charset="0"/>
              </a:rPr>
              <a:t>Subsidized Interest rate 3.73% - 1.057% fee</a:t>
            </a:r>
          </a:p>
          <a:p>
            <a:pPr marL="274313" lvl="0" indent="-274313">
              <a:spcAft>
                <a:spcPts val="600"/>
              </a:spcAft>
              <a:buClrTx/>
              <a:buSzTx/>
              <a:buFont typeface="Arial" pitchFamily="34" charset="0"/>
              <a:buChar char="•"/>
            </a:pPr>
            <a:r>
              <a:rPr lang="en-US" sz="1600" kern="1200" dirty="0">
                <a:solidFill>
                  <a:srgbClr val="000000"/>
                </a:solidFill>
                <a:latin typeface="+mn-lt"/>
                <a:ea typeface="+mn-ea"/>
                <a:cs typeface="Times New Roman" pitchFamily="18" charset="0"/>
              </a:rPr>
              <a:t>Loans made to students who demonstrate need </a:t>
            </a:r>
          </a:p>
          <a:p>
            <a:pPr marL="274313" lvl="0" indent="-274313">
              <a:spcAft>
                <a:spcPts val="600"/>
              </a:spcAft>
              <a:buClrTx/>
              <a:buSzTx/>
              <a:buFont typeface="Arial" pitchFamily="34" charset="0"/>
              <a:buChar char="•"/>
            </a:pPr>
            <a:r>
              <a:rPr lang="en-US" sz="1600" kern="1200" dirty="0">
                <a:solidFill>
                  <a:srgbClr val="000000"/>
                </a:solidFill>
                <a:latin typeface="+mn-lt"/>
                <a:ea typeface="+mn-ea"/>
                <a:cs typeface="Times New Roman" pitchFamily="18" charset="0"/>
              </a:rPr>
              <a:t>Interest paid by the government during periods of in-school and authorized deferments</a:t>
            </a:r>
          </a:p>
          <a:p>
            <a:pPr marL="274313" lvl="0" indent="-274313">
              <a:spcAft>
                <a:spcPts val="600"/>
              </a:spcAft>
              <a:buClrTx/>
              <a:buSzTx/>
              <a:buFont typeface="Arial" pitchFamily="34" charset="0"/>
              <a:buChar char="•"/>
            </a:pPr>
            <a:r>
              <a:rPr lang="en-US" sz="1600" kern="1200" dirty="0">
                <a:solidFill>
                  <a:srgbClr val="000000"/>
                </a:solidFill>
                <a:latin typeface="+mn-lt"/>
                <a:ea typeface="+mn-ea"/>
                <a:cs typeface="Times New Roman" pitchFamily="18" charset="0"/>
              </a:rPr>
              <a:t>Borrowers receive a six month grace period before repayment begins</a:t>
            </a:r>
          </a:p>
          <a:p>
            <a:pPr marL="274313" lvl="0" indent="-274313">
              <a:spcAft>
                <a:spcPts val="600"/>
              </a:spcAft>
              <a:buClrTx/>
              <a:buSzTx/>
              <a:buFont typeface="Arial" pitchFamily="34" charset="0"/>
              <a:buChar char="•"/>
            </a:pPr>
            <a:r>
              <a:rPr lang="en-US" sz="1600" kern="1200" dirty="0">
                <a:solidFill>
                  <a:srgbClr val="000000"/>
                </a:solidFill>
                <a:latin typeface="+mn-lt"/>
                <a:ea typeface="+mn-ea"/>
                <a:cs typeface="Times New Roman" pitchFamily="18" charset="0"/>
              </a:rPr>
              <a:t>For all new Stafford loans made on or after July 1, 2012, interest accrues once the student is no longer enrolled at least half time.  </a:t>
            </a:r>
          </a:p>
          <a:p>
            <a:pPr marL="0" lvl="0" indent="0">
              <a:spcAft>
                <a:spcPts val="600"/>
              </a:spcAft>
              <a:buClrTx/>
              <a:buSzTx/>
              <a:buNone/>
            </a:pPr>
            <a:br>
              <a:rPr lang="en-US" sz="1200" b="1" kern="1200" dirty="0">
                <a:solidFill>
                  <a:srgbClr val="000000"/>
                </a:solidFill>
                <a:latin typeface="Helvetica"/>
                <a:ea typeface="+mn-ea"/>
                <a:cs typeface="Times New Roman" pitchFamily="18" charset="0"/>
              </a:rPr>
            </a:br>
            <a:endParaRPr lang="en-US" sz="1200" dirty="0"/>
          </a:p>
        </p:txBody>
      </p:sp>
      <p:sp>
        <p:nvSpPr>
          <p:cNvPr id="4" name="Rectangle 3">
            <a:extLst>
              <a:ext uri="{FF2B5EF4-FFF2-40B4-BE49-F238E27FC236}">
                <a16:creationId xmlns:a16="http://schemas.microsoft.com/office/drawing/2014/main" id="{77F8209B-6423-41C2-9F79-E7AFDEDD9FCA}"/>
              </a:ext>
            </a:extLst>
          </p:cNvPr>
          <p:cNvSpPr/>
          <p:nvPr/>
        </p:nvSpPr>
        <p:spPr>
          <a:xfrm>
            <a:off x="2445992" y="436655"/>
            <a:ext cx="5922818" cy="830997"/>
          </a:xfrm>
          <a:prstGeom prst="rect">
            <a:avLst/>
          </a:prstGeom>
        </p:spPr>
        <p:txBody>
          <a:bodyPr wrap="square">
            <a:spAutoFit/>
          </a:bodyPr>
          <a:lstStyle/>
          <a:p>
            <a:r>
              <a:rPr lang="en-US" sz="2400" dirty="0">
                <a:solidFill>
                  <a:schemeClr val="accent6"/>
                </a:solidFill>
                <a:latin typeface="Fredoka One" panose="020B0604020202020204" charset="0"/>
                <a:cs typeface="Times New Roman" pitchFamily="18" charset="0"/>
              </a:rPr>
              <a:t>Federal Direct Loan Program</a:t>
            </a:r>
            <a:br>
              <a:rPr lang="en-US" sz="2400" dirty="0">
                <a:solidFill>
                  <a:schemeClr val="accent6"/>
                </a:solidFill>
                <a:latin typeface="Fredoka One" panose="020B0604020202020204" charset="0"/>
                <a:cs typeface="Times New Roman" pitchFamily="18" charset="0"/>
              </a:rPr>
            </a:br>
            <a:r>
              <a:rPr lang="en-US" sz="2400" dirty="0">
                <a:solidFill>
                  <a:schemeClr val="accent6"/>
                </a:solidFill>
                <a:latin typeface="Fredoka One" panose="020B0604020202020204" charset="0"/>
                <a:cs typeface="Times New Roman" pitchFamily="18" charset="0"/>
              </a:rPr>
              <a:t>Student Loan Interest Rates</a:t>
            </a:r>
            <a:endParaRPr lang="en-US" sz="2400" dirty="0">
              <a:solidFill>
                <a:schemeClr val="accent6"/>
              </a:solidFill>
              <a:latin typeface="Fredoka One" panose="020B06040202020202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3DEBA-A0B9-4E74-A10A-95012E1A55B4}"/>
              </a:ext>
            </a:extLst>
          </p:cNvPr>
          <p:cNvSpPr>
            <a:spLocks noGrp="1"/>
          </p:cNvSpPr>
          <p:nvPr>
            <p:ph type="title"/>
          </p:nvPr>
        </p:nvSpPr>
        <p:spPr>
          <a:xfrm>
            <a:off x="579323" y="186916"/>
            <a:ext cx="7704000" cy="572700"/>
          </a:xfrm>
        </p:spPr>
        <p:txBody>
          <a:bodyPr/>
          <a:lstStyle/>
          <a:p>
            <a:r>
              <a:rPr lang="en-US" dirty="0">
                <a:solidFill>
                  <a:srgbClr val="D3541B"/>
                </a:solidFill>
              </a:rPr>
              <a:t>Continuation…</a:t>
            </a:r>
          </a:p>
        </p:txBody>
      </p:sp>
      <p:sp>
        <p:nvSpPr>
          <p:cNvPr id="3" name="TextBox 2">
            <a:extLst>
              <a:ext uri="{FF2B5EF4-FFF2-40B4-BE49-F238E27FC236}">
                <a16:creationId xmlns:a16="http://schemas.microsoft.com/office/drawing/2014/main" id="{1E06F938-2E32-4CCD-B34F-5B4111EDACA7}"/>
              </a:ext>
            </a:extLst>
          </p:cNvPr>
          <p:cNvSpPr txBox="1"/>
          <p:nvPr/>
        </p:nvSpPr>
        <p:spPr>
          <a:xfrm>
            <a:off x="720000" y="940100"/>
            <a:ext cx="7911534" cy="4016484"/>
          </a:xfrm>
          <a:prstGeom prst="rect">
            <a:avLst/>
          </a:prstGeom>
          <a:noFill/>
        </p:spPr>
        <p:txBody>
          <a:bodyPr wrap="square" rtlCol="0">
            <a:spAutoFit/>
          </a:bodyPr>
          <a:lstStyle/>
          <a:p>
            <a:pPr marL="0" lvl="0" indent="0">
              <a:spcAft>
                <a:spcPts val="600"/>
              </a:spcAft>
              <a:buClrTx/>
              <a:buSzTx/>
              <a:buNone/>
            </a:pPr>
            <a:r>
              <a:rPr lang="en-US" b="1" kern="1200" dirty="0">
                <a:solidFill>
                  <a:schemeClr val="accent6">
                    <a:lumMod val="75000"/>
                  </a:schemeClr>
                </a:solidFill>
                <a:latin typeface="Helvetica"/>
                <a:cs typeface="Times New Roman" pitchFamily="18" charset="0"/>
              </a:rPr>
              <a:t>Unsubsidized Interest rate 3.73% (5.28% for Graduate or Professional Students) - 1.057% fee </a:t>
            </a:r>
          </a:p>
          <a:p>
            <a:pPr marL="274313" lvl="0" indent="-274313">
              <a:spcAft>
                <a:spcPts val="600"/>
              </a:spcAft>
              <a:buClrTx/>
              <a:buSzTx/>
              <a:buFont typeface="Arial" pitchFamily="34" charset="0"/>
              <a:buChar char="•"/>
            </a:pPr>
            <a:r>
              <a:rPr lang="en-US" kern="1200" dirty="0">
                <a:latin typeface="Helvetica"/>
                <a:cs typeface="Times New Roman" pitchFamily="18" charset="0"/>
              </a:rPr>
              <a:t>Loans made to students</a:t>
            </a:r>
          </a:p>
          <a:p>
            <a:pPr marL="274313" lvl="0" indent="-274313">
              <a:spcAft>
                <a:spcPts val="600"/>
              </a:spcAft>
              <a:buClrTx/>
              <a:buSzTx/>
              <a:buFont typeface="Arial" pitchFamily="34" charset="0"/>
              <a:buChar char="•"/>
            </a:pPr>
            <a:r>
              <a:rPr lang="en-US" kern="1200" dirty="0">
                <a:latin typeface="Helvetica"/>
                <a:cs typeface="Times New Roman" pitchFamily="18" charset="0"/>
              </a:rPr>
              <a:t>Interest is the responsibility of the borrower at all times</a:t>
            </a:r>
          </a:p>
          <a:p>
            <a:pPr marL="274313" lvl="0" indent="-274313">
              <a:spcAft>
                <a:spcPts val="600"/>
              </a:spcAft>
              <a:buClrTx/>
              <a:buSzTx/>
              <a:buFont typeface="Arial" pitchFamily="34" charset="0"/>
              <a:buChar char="•"/>
            </a:pPr>
            <a:r>
              <a:rPr lang="en-US" kern="1200" dirty="0">
                <a:latin typeface="Helvetica"/>
                <a:cs typeface="Times New Roman" pitchFamily="18" charset="0"/>
              </a:rPr>
              <a:t>Interest can be paid on a quarterly basis while in school or borrower can have the interest capitalized </a:t>
            </a:r>
            <a:br>
              <a:rPr lang="en-US" kern="1200" dirty="0">
                <a:latin typeface="Helvetica"/>
                <a:cs typeface="Times New Roman" pitchFamily="18" charset="0"/>
              </a:rPr>
            </a:br>
            <a:r>
              <a:rPr lang="en-US" kern="1200" dirty="0">
                <a:latin typeface="Helvetica"/>
                <a:cs typeface="Times New Roman" pitchFamily="18" charset="0"/>
              </a:rPr>
              <a:t>and added to the loan principal</a:t>
            </a:r>
          </a:p>
          <a:p>
            <a:pPr marL="274313" lvl="0" indent="-274313">
              <a:spcAft>
                <a:spcPts val="600"/>
              </a:spcAft>
              <a:buClrTx/>
              <a:buSzTx/>
              <a:buFont typeface="Arial" pitchFamily="34" charset="0"/>
              <a:buChar char="•"/>
            </a:pPr>
            <a:r>
              <a:rPr lang="en-US" kern="1200" dirty="0">
                <a:latin typeface="Helvetica"/>
                <a:cs typeface="Times New Roman" pitchFamily="18" charset="0"/>
              </a:rPr>
              <a:t>Available for dependent students whose parents do not support them and </a:t>
            </a:r>
            <a:r>
              <a:rPr lang="en-US" b="1" kern="1200" dirty="0">
                <a:latin typeface="Helvetica"/>
                <a:cs typeface="Times New Roman" pitchFamily="18" charset="0"/>
              </a:rPr>
              <a:t>refuse</a:t>
            </a:r>
            <a:r>
              <a:rPr lang="en-US" kern="1200" dirty="0">
                <a:latin typeface="Helvetica"/>
                <a:cs typeface="Times New Roman" pitchFamily="18" charset="0"/>
              </a:rPr>
              <a:t> to provide parental data. </a:t>
            </a:r>
          </a:p>
          <a:p>
            <a:pPr marL="0" lvl="0" indent="0">
              <a:spcAft>
                <a:spcPts val="600"/>
              </a:spcAft>
              <a:buClrTx/>
              <a:buSzTx/>
              <a:buNone/>
            </a:pPr>
            <a:br>
              <a:rPr lang="en-US" b="1" kern="1200" dirty="0">
                <a:latin typeface="Helvetica"/>
                <a:cs typeface="Times New Roman" pitchFamily="18" charset="0"/>
              </a:rPr>
            </a:br>
            <a:r>
              <a:rPr lang="en-US" b="1" kern="1200" dirty="0">
                <a:solidFill>
                  <a:schemeClr val="accent6">
                    <a:lumMod val="75000"/>
                  </a:schemeClr>
                </a:solidFill>
                <a:latin typeface="Helvetica"/>
                <a:cs typeface="Times New Roman" pitchFamily="18" charset="0"/>
              </a:rPr>
              <a:t>Federal PLUS Interest rate 6.28% - 4.228% fee</a:t>
            </a:r>
          </a:p>
          <a:p>
            <a:pPr marL="274313" lvl="0" indent="-274313">
              <a:spcAft>
                <a:spcPts val="600"/>
              </a:spcAft>
              <a:buClrTx/>
              <a:buSzTx/>
              <a:buFont typeface="Arial" pitchFamily="34" charset="0"/>
              <a:buChar char="•"/>
            </a:pPr>
            <a:r>
              <a:rPr lang="en-US" kern="1200" dirty="0">
                <a:latin typeface="Helvetica"/>
                <a:cs typeface="Times New Roman" pitchFamily="18" charset="0"/>
              </a:rPr>
              <a:t>Loans available to parents of dependent undergraduate students</a:t>
            </a:r>
          </a:p>
          <a:p>
            <a:pPr marL="274313" lvl="0" indent="-274313">
              <a:spcAft>
                <a:spcPts val="600"/>
              </a:spcAft>
              <a:buClrTx/>
              <a:buSzTx/>
              <a:buFont typeface="Arial" pitchFamily="34" charset="0"/>
              <a:buChar char="•"/>
            </a:pPr>
            <a:r>
              <a:rPr lang="en-US" kern="1200" dirty="0">
                <a:latin typeface="Helvetica"/>
                <a:cs typeface="Times New Roman" pitchFamily="18" charset="0"/>
              </a:rPr>
              <a:t>Loan is unsubsidized, federally guaranteed education loan with no annual or aggregate limits</a:t>
            </a:r>
          </a:p>
          <a:p>
            <a:pPr marL="274313" lvl="0" indent="-274313">
              <a:spcAft>
                <a:spcPts val="600"/>
              </a:spcAft>
              <a:buClrTx/>
              <a:buSzTx/>
              <a:buFont typeface="Arial" pitchFamily="34" charset="0"/>
              <a:buChar char="•"/>
            </a:pPr>
            <a:r>
              <a:rPr lang="en-US" kern="1200" dirty="0">
                <a:latin typeface="Helvetica"/>
                <a:cs typeface="Times New Roman" pitchFamily="18" charset="0"/>
              </a:rPr>
              <a:t>Credit check is required to determine eligibility</a:t>
            </a:r>
          </a:p>
          <a:p>
            <a:endParaRPr lang="en-US" dirty="0"/>
          </a:p>
        </p:txBody>
      </p:sp>
    </p:spTree>
    <p:extLst>
      <p:ext uri="{BB962C8B-B14F-4D97-AF65-F5344CB8AC3E}">
        <p14:creationId xmlns:p14="http://schemas.microsoft.com/office/powerpoint/2010/main" val="3732437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CB8B-70D1-4EC5-9820-DE696512831F}"/>
              </a:ext>
            </a:extLst>
          </p:cNvPr>
          <p:cNvSpPr>
            <a:spLocks noGrp="1"/>
          </p:cNvSpPr>
          <p:nvPr>
            <p:ph type="title"/>
          </p:nvPr>
        </p:nvSpPr>
        <p:spPr/>
        <p:txBody>
          <a:bodyPr/>
          <a:lstStyle/>
          <a:p>
            <a:r>
              <a:rPr lang="en-US" sz="3600" dirty="0"/>
              <a:t>Federal Aid Estimator</a:t>
            </a:r>
          </a:p>
        </p:txBody>
      </p:sp>
      <p:sp>
        <p:nvSpPr>
          <p:cNvPr id="4" name="Content Placeholder 4">
            <a:extLst>
              <a:ext uri="{FF2B5EF4-FFF2-40B4-BE49-F238E27FC236}">
                <a16:creationId xmlns:a16="http://schemas.microsoft.com/office/drawing/2014/main" id="{0B063449-3200-4169-927C-41864B52A57A}"/>
              </a:ext>
            </a:extLst>
          </p:cNvPr>
          <p:cNvSpPr txBox="1">
            <a:spLocks/>
          </p:cNvSpPr>
          <p:nvPr/>
        </p:nvSpPr>
        <p:spPr>
          <a:xfrm>
            <a:off x="454582" y="1307032"/>
            <a:ext cx="8491992" cy="3025977"/>
          </a:xfrm>
          <a:prstGeom prst="rect">
            <a:avLst/>
          </a:prstGeom>
        </p:spPr>
        <p:txBody>
          <a:bodyPr vert="horz" lIns="91440" tIns="45720" rIns="91440" bIns="45720" rtlCol="0">
            <a:normAutofit lnSpcReduction="10000"/>
          </a:bodyPr>
          <a:lstStyle>
            <a:lvl1pPr marL="380990" lvl="0" indent="-380990" algn="l" defTabSz="914400" rtl="0" eaLnBrk="1" latinLnBrk="0" hangingPunct="1">
              <a:lnSpc>
                <a:spcPct val="90000"/>
              </a:lnSpc>
              <a:spcBef>
                <a:spcPts val="0"/>
              </a:spcBef>
              <a:buClr>
                <a:srgbClr val="0F246D"/>
              </a:buClr>
              <a:buFont typeface="Arial"/>
              <a:buChar char="•"/>
              <a:defRPr sz="2400" kern="1200">
                <a:solidFill>
                  <a:srgbClr val="0F246D"/>
                </a:solidFill>
                <a:latin typeface="Helvetica"/>
                <a:ea typeface="+mn-ea"/>
                <a:cs typeface="Helvetica"/>
              </a:defRPr>
            </a:lvl1pPr>
            <a:lvl2pPr marL="685800" lvl="1"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lvl="5"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9pPr>
          </a:lstStyle>
          <a:p>
            <a:pPr marL="384048" marR="0" lvl="0" indent="-384048" algn="l" defTabSz="914400" rtl="0" eaLnBrk="1" fontAlgn="auto" latinLnBrk="0" hangingPunct="1">
              <a:lnSpc>
                <a:spcPct val="100000"/>
              </a:lnSpc>
              <a:spcBef>
                <a:spcPts val="0"/>
              </a:spcBef>
              <a:spcAft>
                <a:spcPts val="1200"/>
              </a:spcAft>
              <a:buClrTx/>
              <a:buSzTx/>
              <a:buFont typeface="Arial"/>
              <a:buChar char="•"/>
              <a:tabLst/>
              <a:defRPr/>
            </a:pPr>
            <a:r>
              <a:rPr kumimoji="0" lang="en-US" sz="2200" b="0" i="0" u="none" strike="noStrike" kern="1200" cap="none" spc="0" normalizeH="0" baseline="0" noProof="0" dirty="0">
                <a:ln>
                  <a:noFill/>
                </a:ln>
                <a:solidFill>
                  <a:srgbClr val="000000"/>
                </a:solidFill>
                <a:effectLst/>
                <a:uLnTx/>
                <a:uFillTx/>
                <a:latin typeface="Helvetica"/>
                <a:ea typeface="+mn-ea"/>
                <a:cs typeface="Helvetica"/>
              </a:rPr>
              <a:t>Can be used by students, parents, and college access professionals who want to get an early estimate of what aid may be available to a student considering college or career school</a:t>
            </a:r>
          </a:p>
          <a:p>
            <a:pPr marL="384048" marR="0" lvl="0" indent="-384048" algn="l" defTabSz="914400" rtl="0" eaLnBrk="1" fontAlgn="auto" latinLnBrk="0" hangingPunct="1">
              <a:lnSpc>
                <a:spcPct val="100000"/>
              </a:lnSpc>
              <a:spcBef>
                <a:spcPts val="0"/>
              </a:spcBef>
              <a:spcAft>
                <a:spcPts val="1200"/>
              </a:spcAft>
              <a:buClrTx/>
              <a:buSzTx/>
              <a:buFont typeface="Arial"/>
              <a:buChar char="•"/>
              <a:tabLst/>
              <a:defRPr/>
            </a:pPr>
            <a:r>
              <a:rPr kumimoji="0" lang="en-US" sz="2200" b="0" i="0" u="none" strike="noStrike" kern="1200" cap="none" spc="0" normalizeH="0" baseline="0" noProof="0" dirty="0">
                <a:ln>
                  <a:noFill/>
                </a:ln>
                <a:solidFill>
                  <a:srgbClr val="000000"/>
                </a:solidFill>
                <a:effectLst/>
                <a:uLnTx/>
                <a:uFillTx/>
                <a:latin typeface="Helvetica"/>
                <a:ea typeface="+mn-ea"/>
                <a:cs typeface="Helvetica"/>
              </a:rPr>
              <a:t>To use estimator, you will need Federal tax return for the student and parent(s) and information on savings, investments, and assets for the student and parent if applicable</a:t>
            </a:r>
          </a:p>
          <a:p>
            <a:pPr marL="384048" marR="0" lvl="0" indent="-384048" algn="l" defTabSz="914400" rtl="0" eaLnBrk="1" fontAlgn="auto" latinLnBrk="0" hangingPunct="1">
              <a:lnSpc>
                <a:spcPct val="100000"/>
              </a:lnSpc>
              <a:spcBef>
                <a:spcPts val="0"/>
              </a:spcBef>
              <a:spcAft>
                <a:spcPts val="1200"/>
              </a:spcAft>
              <a:buClrTx/>
              <a:buSzTx/>
              <a:buFont typeface="Arial"/>
              <a:buChar char="•"/>
              <a:tabLst/>
              <a:defRPr/>
            </a:pPr>
            <a:r>
              <a:rPr kumimoji="0" lang="en-US" sz="2200" b="0" i="0" u="none" strike="noStrike" kern="1200" cap="none" spc="0" normalizeH="0" baseline="0" noProof="0" dirty="0">
                <a:ln>
                  <a:noFill/>
                </a:ln>
                <a:solidFill>
                  <a:srgbClr val="000000"/>
                </a:solidFill>
                <a:effectLst/>
                <a:uLnTx/>
                <a:uFillTx/>
                <a:latin typeface="Helvetica"/>
                <a:ea typeface="+mn-ea"/>
                <a:cs typeface="Helvetica"/>
              </a:rPr>
              <a:t>It will take up to 10 minutes to complete!</a:t>
            </a:r>
          </a:p>
        </p:txBody>
      </p:sp>
    </p:spTree>
    <p:extLst>
      <p:ext uri="{BB962C8B-B14F-4D97-AF65-F5344CB8AC3E}">
        <p14:creationId xmlns:p14="http://schemas.microsoft.com/office/powerpoint/2010/main" val="1107272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39" name="Content Placeholder 4">
            <a:extLst>
              <a:ext uri="{FF2B5EF4-FFF2-40B4-BE49-F238E27FC236}">
                <a16:creationId xmlns:a16="http://schemas.microsoft.com/office/drawing/2014/main" id="{305E658F-D84F-402A-A27D-9E597BBFC341}"/>
              </a:ext>
            </a:extLst>
          </p:cNvPr>
          <p:cNvSpPr txBox="1">
            <a:spLocks/>
          </p:cNvSpPr>
          <p:nvPr/>
        </p:nvSpPr>
        <p:spPr>
          <a:xfrm>
            <a:off x="352957" y="1469748"/>
            <a:ext cx="7574736" cy="3060688"/>
          </a:xfrm>
          <a:prstGeom prst="rect">
            <a:avLst/>
          </a:prstGeom>
        </p:spPr>
        <p:txBody>
          <a:bodyPr vert="horz" lIns="91440" tIns="45720" rIns="91440" bIns="45720" rtlCol="0">
            <a:noAutofit/>
          </a:bodyPr>
          <a:lstStyle>
            <a:lvl1pPr marL="380990" lvl="0" indent="-380990" algn="l" defTabSz="914400" rtl="0" eaLnBrk="1" latinLnBrk="0" hangingPunct="1">
              <a:lnSpc>
                <a:spcPct val="90000"/>
              </a:lnSpc>
              <a:spcBef>
                <a:spcPts val="0"/>
              </a:spcBef>
              <a:buClr>
                <a:srgbClr val="0F246D"/>
              </a:buClr>
              <a:buFont typeface="Arial"/>
              <a:buChar char="•"/>
              <a:defRPr sz="2400" kern="1200">
                <a:solidFill>
                  <a:srgbClr val="0F246D"/>
                </a:solidFill>
                <a:latin typeface="Helvetica"/>
                <a:ea typeface="+mn-ea"/>
                <a:cs typeface="Helvetica"/>
              </a:defRPr>
            </a:lvl1pPr>
            <a:lvl2pPr marL="685800" lvl="1"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lvl="5"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9pPr>
          </a:lstStyle>
          <a:p>
            <a:pPr marL="201168" marR="0" lvl="0" indent="-182880" algn="l" defTabSz="914400" rtl="0" eaLnBrk="1" fontAlgn="auto" latinLnBrk="0" hangingPunct="1">
              <a:lnSpc>
                <a:spcPct val="100000"/>
              </a:lnSpc>
              <a:spcBef>
                <a:spcPts val="0"/>
              </a:spcBef>
              <a:spcAft>
                <a:spcPts val="600"/>
              </a:spcAft>
              <a:buClrTx/>
              <a:buSzTx/>
              <a:buFont typeface="Arial"/>
              <a:buChar char="•"/>
              <a:tabLst/>
              <a:defRPr/>
            </a:pPr>
            <a:r>
              <a:rPr kumimoji="0" lang="en-US" sz="1400" b="1" i="0" u="none" strike="noStrike" kern="1200" cap="none" spc="0" normalizeH="0" baseline="0" noProof="0" dirty="0">
                <a:ln>
                  <a:noFill/>
                </a:ln>
                <a:solidFill>
                  <a:schemeClr val="tx2">
                    <a:lumMod val="10000"/>
                  </a:schemeClr>
                </a:solidFill>
                <a:effectLst/>
                <a:uLnTx/>
                <a:uFillTx/>
                <a:latin typeface="+mn-lt"/>
                <a:ea typeface="+mn-ea"/>
                <a:cs typeface="Helvetica"/>
              </a:rPr>
              <a:t>Allows prospective students to enter information </a:t>
            </a:r>
            <a:br>
              <a:rPr kumimoji="0" lang="en-US" sz="1400" b="1" i="0" u="none" strike="noStrike" kern="1200" cap="none" spc="0" normalizeH="0" baseline="0" noProof="0" dirty="0">
                <a:ln>
                  <a:noFill/>
                </a:ln>
                <a:solidFill>
                  <a:schemeClr val="tx2">
                    <a:lumMod val="10000"/>
                  </a:schemeClr>
                </a:solidFill>
                <a:effectLst/>
                <a:uLnTx/>
                <a:uFillTx/>
                <a:latin typeface="+mn-lt"/>
                <a:ea typeface="+mn-ea"/>
                <a:cs typeface="Helvetica"/>
              </a:rPr>
            </a:br>
            <a:r>
              <a:rPr kumimoji="0" lang="en-US" sz="1400" b="1" i="0" u="none" strike="noStrike" kern="1200" cap="none" spc="0" normalizeH="0" baseline="0" noProof="0" dirty="0">
                <a:ln>
                  <a:noFill/>
                </a:ln>
                <a:solidFill>
                  <a:schemeClr val="tx2">
                    <a:lumMod val="10000"/>
                  </a:schemeClr>
                </a:solidFill>
                <a:effectLst/>
                <a:uLnTx/>
                <a:uFillTx/>
                <a:latin typeface="+mn-lt"/>
                <a:ea typeface="+mn-ea"/>
                <a:cs typeface="Helvetica"/>
              </a:rPr>
              <a:t>about themselves to determine the cost of </a:t>
            </a:r>
            <a:br>
              <a:rPr kumimoji="0" lang="en-US" sz="1400" b="1" i="0" u="none" strike="noStrike" kern="1200" cap="none" spc="0" normalizeH="0" baseline="0" noProof="0" dirty="0">
                <a:ln>
                  <a:noFill/>
                </a:ln>
                <a:solidFill>
                  <a:schemeClr val="tx2">
                    <a:lumMod val="10000"/>
                  </a:schemeClr>
                </a:solidFill>
                <a:effectLst/>
                <a:uLnTx/>
                <a:uFillTx/>
                <a:latin typeface="+mn-lt"/>
                <a:ea typeface="+mn-ea"/>
                <a:cs typeface="Helvetica"/>
              </a:rPr>
            </a:br>
            <a:r>
              <a:rPr kumimoji="0" lang="en-US" sz="1400" b="1" i="0" u="none" strike="noStrike" kern="1200" cap="none" spc="0" normalizeH="0" baseline="0" noProof="0" dirty="0">
                <a:ln>
                  <a:noFill/>
                </a:ln>
                <a:solidFill>
                  <a:schemeClr val="tx2">
                    <a:lumMod val="10000"/>
                  </a:schemeClr>
                </a:solidFill>
                <a:effectLst/>
                <a:uLnTx/>
                <a:uFillTx/>
                <a:latin typeface="+mn-lt"/>
                <a:ea typeface="+mn-ea"/>
                <a:cs typeface="Helvetica"/>
              </a:rPr>
              <a:t>attending a college or university</a:t>
            </a:r>
            <a:br>
              <a:rPr kumimoji="0" lang="en-US" sz="1400" b="1" i="0" u="none" strike="noStrike" kern="1200" cap="none" spc="0" normalizeH="0" baseline="0" noProof="0" dirty="0">
                <a:ln>
                  <a:noFill/>
                </a:ln>
                <a:solidFill>
                  <a:schemeClr val="tx2">
                    <a:lumMod val="10000"/>
                  </a:schemeClr>
                </a:solidFill>
                <a:effectLst/>
                <a:uLnTx/>
                <a:uFillTx/>
                <a:latin typeface="+mn-lt"/>
                <a:ea typeface="+mn-ea"/>
                <a:cs typeface="Helvetica"/>
              </a:rPr>
            </a:br>
            <a:endParaRPr kumimoji="0" lang="en-US" sz="1400" b="1" i="0" u="none" strike="noStrike" kern="1200" cap="none" spc="0" normalizeH="0" baseline="0" noProof="0" dirty="0">
              <a:ln>
                <a:noFill/>
              </a:ln>
              <a:solidFill>
                <a:schemeClr val="tx2">
                  <a:lumMod val="10000"/>
                </a:schemeClr>
              </a:solidFill>
              <a:effectLst/>
              <a:uLnTx/>
              <a:uFillTx/>
              <a:latin typeface="+mn-lt"/>
              <a:ea typeface="+mn-ea"/>
              <a:cs typeface="Helvetica"/>
            </a:endParaRPr>
          </a:p>
          <a:p>
            <a:pPr marL="201168" marR="0" lvl="0" indent="-182880" algn="l" defTabSz="914400" rtl="0" eaLnBrk="1" fontAlgn="auto" latinLnBrk="0" hangingPunct="1">
              <a:lnSpc>
                <a:spcPct val="100000"/>
              </a:lnSpc>
              <a:spcBef>
                <a:spcPts val="0"/>
              </a:spcBef>
              <a:spcAft>
                <a:spcPts val="600"/>
              </a:spcAft>
              <a:buClrTx/>
              <a:buSzTx/>
              <a:buFont typeface="Arial"/>
              <a:buChar char="•"/>
              <a:tabLst/>
              <a:defRPr/>
            </a:pPr>
            <a:r>
              <a:rPr kumimoji="0" lang="en-US" sz="1400" b="1" i="0" u="none" strike="noStrike" kern="1200" cap="none" spc="0" normalizeH="0" baseline="0" noProof="0" dirty="0">
                <a:ln>
                  <a:noFill/>
                </a:ln>
                <a:solidFill>
                  <a:schemeClr val="tx2">
                    <a:lumMod val="10000"/>
                  </a:schemeClr>
                </a:solidFill>
                <a:effectLst/>
                <a:uLnTx/>
                <a:uFillTx/>
                <a:latin typeface="+mn-lt"/>
                <a:ea typeface="+mn-ea"/>
                <a:cs typeface="Helvetica"/>
              </a:rPr>
              <a:t>Every college and university is required to have </a:t>
            </a:r>
            <a:br>
              <a:rPr kumimoji="0" lang="en-US" sz="1400" b="1" i="0" u="none" strike="noStrike" kern="1200" cap="none" spc="0" normalizeH="0" baseline="0" noProof="0" dirty="0">
                <a:ln>
                  <a:noFill/>
                </a:ln>
                <a:solidFill>
                  <a:schemeClr val="tx2">
                    <a:lumMod val="10000"/>
                  </a:schemeClr>
                </a:solidFill>
                <a:effectLst/>
                <a:uLnTx/>
                <a:uFillTx/>
                <a:latin typeface="+mn-lt"/>
                <a:ea typeface="+mn-ea"/>
                <a:cs typeface="Helvetica"/>
              </a:rPr>
            </a:br>
            <a:r>
              <a:rPr kumimoji="0" lang="en-US" sz="1400" b="1" i="0" u="none" strike="noStrike" kern="1200" cap="none" spc="0" normalizeH="0" baseline="0" noProof="0" dirty="0">
                <a:ln>
                  <a:noFill/>
                </a:ln>
                <a:solidFill>
                  <a:schemeClr val="tx2">
                    <a:lumMod val="10000"/>
                  </a:schemeClr>
                </a:solidFill>
                <a:effectLst/>
                <a:uLnTx/>
                <a:uFillTx/>
                <a:latin typeface="+mn-lt"/>
                <a:ea typeface="+mn-ea"/>
                <a:cs typeface="Helvetica"/>
              </a:rPr>
              <a:t>it on their website</a:t>
            </a:r>
            <a:br>
              <a:rPr kumimoji="0" lang="en-US" sz="1400" b="1" i="0" u="none" strike="noStrike" kern="1200" cap="none" spc="0" normalizeH="0" baseline="0" noProof="0" dirty="0">
                <a:ln>
                  <a:noFill/>
                </a:ln>
                <a:solidFill>
                  <a:schemeClr val="tx2">
                    <a:lumMod val="10000"/>
                  </a:schemeClr>
                </a:solidFill>
                <a:effectLst/>
                <a:uLnTx/>
                <a:uFillTx/>
                <a:latin typeface="+mn-lt"/>
                <a:ea typeface="+mn-ea"/>
                <a:cs typeface="Helvetica"/>
              </a:rPr>
            </a:br>
            <a:endParaRPr kumimoji="0" lang="en-US" sz="1400" b="1" i="0" u="none" strike="noStrike" kern="1200" cap="none" spc="0" normalizeH="0" baseline="0" noProof="0" dirty="0">
              <a:ln>
                <a:noFill/>
              </a:ln>
              <a:solidFill>
                <a:schemeClr val="tx2">
                  <a:lumMod val="10000"/>
                </a:schemeClr>
              </a:solidFill>
              <a:effectLst/>
              <a:uLnTx/>
              <a:uFillTx/>
              <a:latin typeface="+mn-lt"/>
              <a:ea typeface="+mn-ea"/>
              <a:cs typeface="Helvetica"/>
            </a:endParaRPr>
          </a:p>
          <a:p>
            <a:pPr marL="201168" marR="0" lvl="0" indent="-182880" algn="l" defTabSz="914400" rtl="0" eaLnBrk="1" fontAlgn="auto" latinLnBrk="0" hangingPunct="1">
              <a:lnSpc>
                <a:spcPct val="100000"/>
              </a:lnSpc>
              <a:spcBef>
                <a:spcPts val="0"/>
              </a:spcBef>
              <a:spcAft>
                <a:spcPts val="600"/>
              </a:spcAft>
              <a:buClrTx/>
              <a:buSzTx/>
              <a:buFont typeface="Arial"/>
              <a:buChar char="•"/>
              <a:tabLst/>
              <a:defRPr/>
            </a:pPr>
            <a:r>
              <a:rPr kumimoji="0" lang="en-US" sz="1400" b="1" i="0" u="none" strike="noStrike" kern="1200" cap="none" spc="0" normalizeH="0" baseline="0" noProof="0" dirty="0">
                <a:ln>
                  <a:noFill/>
                </a:ln>
                <a:solidFill>
                  <a:schemeClr val="tx2">
                    <a:lumMod val="10000"/>
                  </a:schemeClr>
                </a:solidFill>
                <a:effectLst/>
                <a:uLnTx/>
                <a:uFillTx/>
                <a:latin typeface="+mn-lt"/>
                <a:ea typeface="+mn-ea"/>
                <a:cs typeface="Helvetica"/>
              </a:rPr>
              <a:t>The calculator will provide the expected cost of </a:t>
            </a:r>
            <a:br>
              <a:rPr kumimoji="0" lang="en-US" sz="1400" b="1" i="0" u="none" strike="noStrike" kern="1200" cap="none" spc="0" normalizeH="0" baseline="0" noProof="0" dirty="0">
                <a:ln>
                  <a:noFill/>
                </a:ln>
                <a:solidFill>
                  <a:schemeClr val="tx2">
                    <a:lumMod val="10000"/>
                  </a:schemeClr>
                </a:solidFill>
                <a:effectLst/>
                <a:uLnTx/>
                <a:uFillTx/>
                <a:latin typeface="+mn-lt"/>
                <a:ea typeface="+mn-ea"/>
                <a:cs typeface="Helvetica"/>
              </a:rPr>
            </a:br>
            <a:r>
              <a:rPr kumimoji="0" lang="en-US" sz="1400" b="1" i="0" u="none" strike="noStrike" kern="1200" cap="none" spc="0" normalizeH="0" baseline="0" noProof="0" dirty="0">
                <a:ln>
                  <a:noFill/>
                </a:ln>
                <a:solidFill>
                  <a:schemeClr val="tx2">
                    <a:lumMod val="10000"/>
                  </a:schemeClr>
                </a:solidFill>
                <a:effectLst/>
                <a:uLnTx/>
                <a:uFillTx/>
                <a:latin typeface="+mn-lt"/>
                <a:ea typeface="+mn-ea"/>
                <a:cs typeface="Helvetica"/>
              </a:rPr>
              <a:t>the college or university after all grants </a:t>
            </a:r>
            <a:br>
              <a:rPr kumimoji="0" lang="en-US" sz="1400" b="1" i="0" u="none" strike="noStrike" kern="1200" cap="none" spc="0" normalizeH="0" baseline="0" noProof="0" dirty="0">
                <a:ln>
                  <a:noFill/>
                </a:ln>
                <a:solidFill>
                  <a:schemeClr val="tx2">
                    <a:lumMod val="10000"/>
                  </a:schemeClr>
                </a:solidFill>
                <a:effectLst/>
                <a:uLnTx/>
                <a:uFillTx/>
                <a:latin typeface="+mn-lt"/>
                <a:ea typeface="+mn-ea"/>
                <a:cs typeface="Helvetica"/>
              </a:rPr>
            </a:br>
            <a:r>
              <a:rPr kumimoji="0" lang="en-US" sz="1400" b="1" i="0" u="none" strike="noStrike" kern="1200" cap="none" spc="0" normalizeH="0" baseline="0" noProof="0" dirty="0">
                <a:ln>
                  <a:noFill/>
                </a:ln>
                <a:solidFill>
                  <a:schemeClr val="tx2">
                    <a:lumMod val="10000"/>
                  </a:schemeClr>
                </a:solidFill>
                <a:effectLst/>
                <a:uLnTx/>
                <a:uFillTx/>
                <a:latin typeface="+mn-lt"/>
                <a:ea typeface="+mn-ea"/>
                <a:cs typeface="Helvetica"/>
              </a:rPr>
              <a:t>and scholarships have been applied</a:t>
            </a:r>
            <a:br>
              <a:rPr kumimoji="0" lang="en-US" sz="1400" b="1" i="0" u="none" strike="noStrike" kern="1200" cap="none" spc="0" normalizeH="0" baseline="0" noProof="0" dirty="0">
                <a:ln>
                  <a:noFill/>
                </a:ln>
                <a:solidFill>
                  <a:schemeClr val="tx2">
                    <a:lumMod val="10000"/>
                  </a:schemeClr>
                </a:solidFill>
                <a:effectLst/>
                <a:uLnTx/>
                <a:uFillTx/>
                <a:latin typeface="+mn-lt"/>
                <a:ea typeface="+mn-ea"/>
                <a:cs typeface="Helvetica"/>
              </a:rPr>
            </a:br>
            <a:endParaRPr kumimoji="0" lang="en-US" sz="1400" b="1" i="0" u="none" strike="noStrike" kern="1200" cap="none" spc="0" normalizeH="0" baseline="0" noProof="0" dirty="0">
              <a:ln>
                <a:noFill/>
              </a:ln>
              <a:solidFill>
                <a:schemeClr val="tx2">
                  <a:lumMod val="10000"/>
                </a:schemeClr>
              </a:solidFill>
              <a:effectLst/>
              <a:uLnTx/>
              <a:uFillTx/>
              <a:latin typeface="+mn-lt"/>
              <a:ea typeface="+mn-ea"/>
              <a:cs typeface="Helvetica"/>
            </a:endParaRPr>
          </a:p>
          <a:p>
            <a:pPr marL="201168" marR="0" lvl="0" indent="-182880" algn="l" defTabSz="914400" rtl="0" eaLnBrk="1" fontAlgn="auto" latinLnBrk="0" hangingPunct="1">
              <a:lnSpc>
                <a:spcPct val="100000"/>
              </a:lnSpc>
              <a:spcBef>
                <a:spcPts val="0"/>
              </a:spcBef>
              <a:spcAft>
                <a:spcPts val="600"/>
              </a:spcAft>
              <a:buClrTx/>
              <a:buSzTx/>
              <a:buFont typeface="Arial"/>
              <a:buChar char="•"/>
              <a:tabLst/>
              <a:defRPr/>
            </a:pPr>
            <a:r>
              <a:rPr kumimoji="0" lang="en-US" sz="1400" b="1" i="0" u="none" strike="noStrike" kern="1200" cap="none" spc="0" normalizeH="0" baseline="0" noProof="0" dirty="0">
                <a:ln>
                  <a:noFill/>
                </a:ln>
                <a:solidFill>
                  <a:schemeClr val="tx2">
                    <a:lumMod val="10000"/>
                  </a:schemeClr>
                </a:solidFill>
                <a:effectLst/>
                <a:uLnTx/>
                <a:uFillTx/>
                <a:latin typeface="+mn-lt"/>
                <a:ea typeface="+mn-ea"/>
                <a:cs typeface="Helvetica"/>
              </a:rPr>
              <a:t>Based on full-time, first degree/certificate </a:t>
            </a:r>
            <a:br>
              <a:rPr kumimoji="0" lang="en-US" sz="1400" b="1" i="0" u="none" strike="noStrike" kern="1200" cap="none" spc="0" normalizeH="0" baseline="0" noProof="0" dirty="0">
                <a:ln>
                  <a:noFill/>
                </a:ln>
                <a:solidFill>
                  <a:schemeClr val="tx2">
                    <a:lumMod val="10000"/>
                  </a:schemeClr>
                </a:solidFill>
                <a:effectLst/>
                <a:uLnTx/>
                <a:uFillTx/>
                <a:latin typeface="+mn-lt"/>
                <a:ea typeface="+mn-ea"/>
                <a:cs typeface="Helvetica"/>
              </a:rPr>
            </a:br>
            <a:r>
              <a:rPr kumimoji="0" lang="en-US" sz="1400" b="1" i="0" u="none" strike="noStrike" kern="1200" cap="none" spc="0" normalizeH="0" baseline="0" noProof="0" dirty="0">
                <a:ln>
                  <a:noFill/>
                </a:ln>
                <a:solidFill>
                  <a:schemeClr val="tx2">
                    <a:lumMod val="10000"/>
                  </a:schemeClr>
                </a:solidFill>
                <a:effectLst/>
                <a:uLnTx/>
                <a:uFillTx/>
                <a:latin typeface="+mn-lt"/>
                <a:ea typeface="+mn-ea"/>
                <a:cs typeface="Helvetica"/>
              </a:rPr>
              <a:t>undergraduate students</a:t>
            </a:r>
          </a:p>
        </p:txBody>
      </p:sp>
      <p:sp>
        <p:nvSpPr>
          <p:cNvPr id="4" name="Title 3">
            <a:extLst>
              <a:ext uri="{FF2B5EF4-FFF2-40B4-BE49-F238E27FC236}">
                <a16:creationId xmlns:a16="http://schemas.microsoft.com/office/drawing/2014/main" id="{70562E4D-15A1-49FD-9560-CFCAD042D176}"/>
              </a:ext>
            </a:extLst>
          </p:cNvPr>
          <p:cNvSpPr>
            <a:spLocks noGrp="1"/>
          </p:cNvSpPr>
          <p:nvPr>
            <p:ph type="title"/>
          </p:nvPr>
        </p:nvSpPr>
        <p:spPr/>
        <p:txBody>
          <a:bodyPr/>
          <a:lstStyle/>
          <a:p>
            <a:r>
              <a:rPr lang="en-US" sz="4400" dirty="0"/>
              <a:t>Net Price Calculator</a:t>
            </a:r>
          </a:p>
        </p:txBody>
      </p:sp>
      <p:pic>
        <p:nvPicPr>
          <p:cNvPr id="41" name="Picture 40">
            <a:extLst>
              <a:ext uri="{FF2B5EF4-FFF2-40B4-BE49-F238E27FC236}">
                <a16:creationId xmlns:a16="http://schemas.microsoft.com/office/drawing/2014/main" id="{2A31BB56-06A8-401F-A536-1CFFF051EE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1773" y="1469748"/>
            <a:ext cx="4200097" cy="2857500"/>
          </a:xfrm>
          <a:prstGeom prst="rect">
            <a:avLst/>
          </a:prstGeom>
          <a:ln>
            <a:solidFill>
              <a:schemeClr val="tx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07BD0B-A453-4A69-AFC2-96EA59BB6B8D}"/>
              </a:ext>
            </a:extLst>
          </p:cNvPr>
          <p:cNvSpPr>
            <a:spLocks noGrp="1"/>
          </p:cNvSpPr>
          <p:nvPr>
            <p:ph type="title"/>
          </p:nvPr>
        </p:nvSpPr>
        <p:spPr>
          <a:xfrm>
            <a:off x="311700" y="746719"/>
            <a:ext cx="8520600" cy="1963500"/>
          </a:xfrm>
        </p:spPr>
        <p:txBody>
          <a:bodyPr/>
          <a:lstStyle/>
          <a:p>
            <a:r>
              <a:rPr lang="en-US" sz="8000" dirty="0"/>
              <a:t>HESAA</a:t>
            </a:r>
          </a:p>
        </p:txBody>
      </p:sp>
      <p:sp>
        <p:nvSpPr>
          <p:cNvPr id="4" name="Subtitle 3">
            <a:extLst>
              <a:ext uri="{FF2B5EF4-FFF2-40B4-BE49-F238E27FC236}">
                <a16:creationId xmlns:a16="http://schemas.microsoft.com/office/drawing/2014/main" id="{9D4FDEE5-5CEB-41B0-848C-7CECD4224761}"/>
              </a:ext>
            </a:extLst>
          </p:cNvPr>
          <p:cNvSpPr>
            <a:spLocks noGrp="1"/>
          </p:cNvSpPr>
          <p:nvPr>
            <p:ph type="subTitle" idx="1"/>
          </p:nvPr>
        </p:nvSpPr>
        <p:spPr>
          <a:xfrm>
            <a:off x="459943" y="2710219"/>
            <a:ext cx="7701600" cy="461100"/>
          </a:xfrm>
        </p:spPr>
        <p:txBody>
          <a:bodyPr/>
          <a:lstStyle/>
          <a:p>
            <a:r>
              <a:rPr lang="en-US" dirty="0"/>
              <a:t>State Aid</a:t>
            </a:r>
          </a:p>
        </p:txBody>
      </p:sp>
    </p:spTree>
    <p:extLst>
      <p:ext uri="{BB962C8B-B14F-4D97-AF65-F5344CB8AC3E}">
        <p14:creationId xmlns:p14="http://schemas.microsoft.com/office/powerpoint/2010/main" val="3704515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0522786-3775-43D3-BBE8-EA03D154CF9E}"/>
              </a:ext>
            </a:extLst>
          </p:cNvPr>
          <p:cNvSpPr>
            <a:spLocks noGrp="1"/>
          </p:cNvSpPr>
          <p:nvPr>
            <p:ph type="ctrTitle" idx="2"/>
          </p:nvPr>
        </p:nvSpPr>
        <p:spPr>
          <a:xfrm>
            <a:off x="2132336" y="313604"/>
            <a:ext cx="4879327" cy="684600"/>
          </a:xfrm>
        </p:spPr>
        <p:txBody>
          <a:bodyPr/>
          <a:lstStyle/>
          <a:p>
            <a:r>
              <a:rPr lang="en-US" sz="4000" dirty="0"/>
              <a:t>How to Apply for State Aid</a:t>
            </a:r>
          </a:p>
        </p:txBody>
      </p:sp>
      <p:sp>
        <p:nvSpPr>
          <p:cNvPr id="7" name="Subtitle 6">
            <a:extLst>
              <a:ext uri="{FF2B5EF4-FFF2-40B4-BE49-F238E27FC236}">
                <a16:creationId xmlns:a16="http://schemas.microsoft.com/office/drawing/2014/main" id="{915E0822-4AB3-4048-BAEB-88FBD5B35D01}"/>
              </a:ext>
            </a:extLst>
          </p:cNvPr>
          <p:cNvSpPr>
            <a:spLocks noGrp="1"/>
          </p:cNvSpPr>
          <p:nvPr>
            <p:ph type="subTitle" idx="3"/>
          </p:nvPr>
        </p:nvSpPr>
        <p:spPr>
          <a:xfrm>
            <a:off x="761298" y="1693995"/>
            <a:ext cx="7621402" cy="2413247"/>
          </a:xfrm>
        </p:spPr>
        <p:txBody>
          <a:bodyPr/>
          <a:lstStyle/>
          <a:p>
            <a:pPr marL="384048" lvl="1" indent="-384048" algn="l">
              <a:spcBef>
                <a:spcPct val="0"/>
              </a:spcBef>
              <a:spcAft>
                <a:spcPts val="1200"/>
              </a:spcAft>
              <a:buClrTx/>
              <a:buSzTx/>
              <a:buFont typeface="Arial" panose="020B0604020202020204" pitchFamily="34" charset="0"/>
              <a:buChar char="•"/>
            </a:pPr>
            <a:r>
              <a:rPr lang="en-US" altLang="en-US" sz="1600" kern="1200" dirty="0">
                <a:solidFill>
                  <a:srgbClr val="000000"/>
                </a:solidFill>
                <a:latin typeface="Helvetica" panose="020B0604020202020204" pitchFamily="34" charset="0"/>
                <a:ea typeface="Arial" panose="020B0604020202020204" pitchFamily="34" charset="0"/>
                <a:cs typeface="Arial" panose="020B0604020202020204" pitchFamily="34" charset="0"/>
                <a:sym typeface="Roboto Condensed Light" charset="0"/>
              </a:rPr>
              <a:t>Complete the FAFSA within state established deadlines</a:t>
            </a:r>
          </a:p>
          <a:p>
            <a:pPr marL="384048" lvl="1" indent="-384048" algn="l">
              <a:spcBef>
                <a:spcPct val="0"/>
              </a:spcBef>
              <a:spcAft>
                <a:spcPts val="1200"/>
              </a:spcAft>
              <a:buClrTx/>
              <a:buSzTx/>
              <a:buFont typeface="Arial" panose="020B0604020202020204" pitchFamily="34" charset="0"/>
              <a:buChar char="•"/>
            </a:pPr>
            <a:r>
              <a:rPr lang="en-US" altLang="en-US" sz="1600" kern="1200" dirty="0">
                <a:solidFill>
                  <a:srgbClr val="000000"/>
                </a:solidFill>
                <a:latin typeface="Helvetica" panose="020B0604020202020204" pitchFamily="34" charset="0"/>
                <a:ea typeface="Arial" panose="020B0604020202020204" pitchFamily="34" charset="0"/>
                <a:cs typeface="Arial" panose="020B0604020202020204" pitchFamily="34" charset="0"/>
                <a:sym typeface="Roboto Condensed Light" charset="0"/>
              </a:rPr>
              <a:t>Students must create NJ FAMS Login </a:t>
            </a:r>
          </a:p>
          <a:p>
            <a:pPr marL="384048" lvl="1" indent="-384048" algn="l">
              <a:spcBef>
                <a:spcPct val="0"/>
              </a:spcBef>
              <a:spcAft>
                <a:spcPts val="1200"/>
              </a:spcAft>
              <a:buClrTx/>
              <a:buSzTx/>
              <a:buFont typeface="Arial" panose="020B0604020202020204" pitchFamily="34" charset="0"/>
              <a:buChar char="•"/>
            </a:pPr>
            <a:r>
              <a:rPr lang="en-US" altLang="en-US" sz="1600" kern="1200" dirty="0">
                <a:solidFill>
                  <a:srgbClr val="000000"/>
                </a:solidFill>
                <a:latin typeface="Helvetica" panose="020B0604020202020204" pitchFamily="34" charset="0"/>
                <a:ea typeface="Arial" panose="020B0604020202020204" pitchFamily="34" charset="0"/>
                <a:cs typeface="Arial" panose="020B0604020202020204" pitchFamily="34" charset="0"/>
                <a:sym typeface="Roboto Condensed Light" charset="0"/>
              </a:rPr>
              <a:t>Students should always check their “To Do List” </a:t>
            </a:r>
            <a:br>
              <a:rPr lang="en-US" altLang="en-US" sz="1600" kern="1200" dirty="0">
                <a:solidFill>
                  <a:srgbClr val="000000"/>
                </a:solidFill>
                <a:latin typeface="Helvetica" panose="020B0604020202020204" pitchFamily="34" charset="0"/>
                <a:ea typeface="Arial" panose="020B0604020202020204" pitchFamily="34" charset="0"/>
                <a:cs typeface="Arial" panose="020B0604020202020204" pitchFamily="34" charset="0"/>
                <a:sym typeface="Roboto Condensed Light" charset="0"/>
              </a:rPr>
            </a:br>
            <a:r>
              <a:rPr lang="en-US" altLang="en-US" sz="1600" kern="1200" dirty="0">
                <a:solidFill>
                  <a:srgbClr val="000000"/>
                </a:solidFill>
                <a:latin typeface="Helvetica" panose="020B0604020202020204" pitchFamily="34" charset="0"/>
                <a:ea typeface="Arial" panose="020B0604020202020204" pitchFamily="34" charset="0"/>
                <a:cs typeface="Arial" panose="020B0604020202020204" pitchFamily="34" charset="0"/>
                <a:sym typeface="Roboto Condensed Light" charset="0"/>
              </a:rPr>
              <a:t>on NJ FAMS</a:t>
            </a:r>
          </a:p>
          <a:p>
            <a:pPr marL="384048" lvl="1" indent="-384048" algn="l">
              <a:spcBef>
                <a:spcPct val="0"/>
              </a:spcBef>
              <a:spcAft>
                <a:spcPts val="1200"/>
              </a:spcAft>
              <a:buClrTx/>
              <a:buSzTx/>
              <a:buFont typeface="Arial" panose="020B0604020202020204" pitchFamily="34" charset="0"/>
              <a:buChar char="•"/>
            </a:pPr>
            <a:r>
              <a:rPr lang="en-US" altLang="en-US" sz="1600" kern="1200" dirty="0">
                <a:solidFill>
                  <a:srgbClr val="000000"/>
                </a:solidFill>
                <a:latin typeface="Helvetica" panose="020B0604020202020204" pitchFamily="34" charset="0"/>
                <a:ea typeface="Arial" panose="020B0604020202020204" pitchFamily="34" charset="0"/>
                <a:cs typeface="Arial" panose="020B0604020202020204" pitchFamily="34" charset="0"/>
                <a:sym typeface="Roboto Condensed Light" charset="0"/>
              </a:rPr>
              <a:t>Sign up for push notifications for reminders of FAFSA filing deadlines, to check your “To Do List,” and complete your state record</a:t>
            </a:r>
          </a:p>
        </p:txBody>
      </p:sp>
      <p:pic>
        <p:nvPicPr>
          <p:cNvPr id="8" name="Picture 7">
            <a:extLst>
              <a:ext uri="{FF2B5EF4-FFF2-40B4-BE49-F238E27FC236}">
                <a16:creationId xmlns:a16="http://schemas.microsoft.com/office/drawing/2014/main" id="{F5328B8D-D1B7-46A3-9918-903D7CE4AA15}"/>
              </a:ext>
            </a:extLst>
          </p:cNvPr>
          <p:cNvPicPr>
            <a:picLocks noChangeAspect="1"/>
          </p:cNvPicPr>
          <p:nvPr/>
        </p:nvPicPr>
        <p:blipFill rotWithShape="1">
          <a:blip r:embed="rId2"/>
          <a:srcRect l="11708" t="16359" r="14255" b="9400"/>
          <a:stretch/>
        </p:blipFill>
        <p:spPr>
          <a:xfrm>
            <a:off x="6850890" y="738580"/>
            <a:ext cx="1773270" cy="2413248"/>
          </a:xfrm>
          <a:prstGeom prst="rect">
            <a:avLst/>
          </a:prstGeom>
          <a:ln>
            <a:solidFill>
              <a:srgbClr val="000000"/>
            </a:solidFill>
          </a:ln>
        </p:spPr>
      </p:pic>
    </p:spTree>
    <p:extLst>
      <p:ext uri="{BB962C8B-B14F-4D97-AF65-F5344CB8AC3E}">
        <p14:creationId xmlns:p14="http://schemas.microsoft.com/office/powerpoint/2010/main" val="681987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78" name="Google Shape;1478;p70"/>
          <p:cNvSpPr txBox="1">
            <a:spLocks noGrp="1"/>
          </p:cNvSpPr>
          <p:nvPr>
            <p:ph type="title"/>
          </p:nvPr>
        </p:nvSpPr>
        <p:spPr>
          <a:xfrm>
            <a:off x="4000543" y="137429"/>
            <a:ext cx="3852000" cy="9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t>NJFAMS Login</a:t>
            </a:r>
            <a:endParaRPr sz="4000" dirty="0"/>
          </a:p>
        </p:txBody>
      </p:sp>
      <p:grpSp>
        <p:nvGrpSpPr>
          <p:cNvPr id="1480" name="Google Shape;1480;p70"/>
          <p:cNvGrpSpPr/>
          <p:nvPr/>
        </p:nvGrpSpPr>
        <p:grpSpPr>
          <a:xfrm>
            <a:off x="1969477" y="1205802"/>
            <a:ext cx="5633950" cy="3800269"/>
            <a:chOff x="3578510" y="1419647"/>
            <a:chExt cx="4021500" cy="3062887"/>
          </a:xfrm>
        </p:grpSpPr>
        <p:sp>
          <p:nvSpPr>
            <p:cNvPr id="1481" name="Google Shape;1481;p70"/>
            <p:cNvSpPr/>
            <p:nvPr/>
          </p:nvSpPr>
          <p:spPr>
            <a:xfrm>
              <a:off x="3716658" y="1548119"/>
              <a:ext cx="3748500" cy="2285700"/>
            </a:xfrm>
            <a:prstGeom prst="rect">
              <a:avLst/>
            </a:prstGeom>
            <a:no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70"/>
            <p:cNvSpPr/>
            <p:nvPr/>
          </p:nvSpPr>
          <p:spPr>
            <a:xfrm>
              <a:off x="3578510" y="1419647"/>
              <a:ext cx="4021500" cy="2544300"/>
            </a:xfrm>
            <a:prstGeom prst="roundRect">
              <a:avLst>
                <a:gd name="adj" fmla="val 385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70"/>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chemeClr val="dk1"/>
              </a:solidFill>
              <a:prstDash val="solid"/>
              <a:round/>
              <a:headEnd type="none" w="med" len="med"/>
              <a:tailEnd type="none" w="med" len="med"/>
            </a:ln>
          </p:spPr>
        </p:sp>
        <p:cxnSp>
          <p:nvCxnSpPr>
            <p:cNvPr id="1484" name="Google Shape;1484;p70"/>
            <p:cNvCxnSpPr/>
            <p:nvPr/>
          </p:nvCxnSpPr>
          <p:spPr>
            <a:xfrm>
              <a:off x="4915750" y="4433452"/>
              <a:ext cx="1353300" cy="0"/>
            </a:xfrm>
            <a:prstGeom prst="straightConnector1">
              <a:avLst/>
            </a:prstGeom>
            <a:noFill/>
            <a:ln w="19050" cap="flat" cmpd="sng">
              <a:solidFill>
                <a:schemeClr val="dk1"/>
              </a:solidFill>
              <a:prstDash val="solid"/>
              <a:round/>
              <a:headEnd type="none" w="med" len="med"/>
              <a:tailEnd type="none" w="med" len="med"/>
            </a:ln>
          </p:spPr>
        </p:cxnSp>
      </p:grpSp>
      <p:pic>
        <p:nvPicPr>
          <p:cNvPr id="12" name="Picture 11" descr="njfams_screen.jpg">
            <a:extLst>
              <a:ext uri="{FF2B5EF4-FFF2-40B4-BE49-F238E27FC236}">
                <a16:creationId xmlns:a16="http://schemas.microsoft.com/office/drawing/2014/main" id="{13A04C44-258E-42C3-BDF4-BDB00A13EA99}"/>
              </a:ext>
            </a:extLst>
          </p:cNvPr>
          <p:cNvPicPr>
            <a:picLocks noChangeAspect="1"/>
          </p:cNvPicPr>
          <p:nvPr/>
        </p:nvPicPr>
        <p:blipFill rotWithShape="1">
          <a:blip r:embed="rId3">
            <a:extLst>
              <a:ext uri="{28A0092B-C50C-407E-A947-70E740481C1C}">
                <a14:useLocalDpi xmlns:a14="http://schemas.microsoft.com/office/drawing/2010/main" val="0"/>
              </a:ext>
            </a:extLst>
          </a:blip>
          <a:srcRect b="6107"/>
          <a:stretch/>
        </p:blipFill>
        <p:spPr>
          <a:xfrm>
            <a:off x="2163016" y="1365203"/>
            <a:ext cx="4781984" cy="2785376"/>
          </a:xfrm>
          <a:prstGeom prst="rect">
            <a:avLst/>
          </a:prstGeom>
        </p:spPr>
      </p:pic>
      <p:sp>
        <p:nvSpPr>
          <p:cNvPr id="13" name="Left Arrow 5">
            <a:extLst>
              <a:ext uri="{FF2B5EF4-FFF2-40B4-BE49-F238E27FC236}">
                <a16:creationId xmlns:a16="http://schemas.microsoft.com/office/drawing/2014/main" id="{0A18620A-B74A-4723-BEC8-E9F7995A0DF6}"/>
              </a:ext>
            </a:extLst>
          </p:cNvPr>
          <p:cNvSpPr/>
          <p:nvPr/>
        </p:nvSpPr>
        <p:spPr>
          <a:xfrm rot="4305683">
            <a:off x="4881819" y="3393409"/>
            <a:ext cx="617989" cy="184648"/>
          </a:xfrm>
          <a:prstGeom prst="leftArrow">
            <a:avLst/>
          </a:prstGeom>
          <a:solidFill>
            <a:srgbClr val="FF0000"/>
          </a:solidFill>
          <a:ln>
            <a:solidFill>
              <a:srgbClr val="33303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AC1E6A4-8780-4E67-BC45-0148EE2A7015}"/>
              </a:ext>
            </a:extLst>
          </p:cNvPr>
          <p:cNvSpPr/>
          <p:nvPr/>
        </p:nvSpPr>
        <p:spPr>
          <a:xfrm>
            <a:off x="4805453" y="3024940"/>
            <a:ext cx="200967" cy="1384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A1699D9-66FE-4849-A565-919517A8CED4}"/>
              </a:ext>
            </a:extLst>
          </p:cNvPr>
          <p:cNvSpPr>
            <a:spLocks noGrp="1"/>
          </p:cNvSpPr>
          <p:nvPr>
            <p:ph type="subTitle" idx="1"/>
          </p:nvPr>
        </p:nvSpPr>
        <p:spPr>
          <a:xfrm>
            <a:off x="709926" y="1436914"/>
            <a:ext cx="8102479" cy="2964264"/>
          </a:xfrm>
        </p:spPr>
        <p:txBody>
          <a:bodyPr/>
          <a:lstStyle/>
          <a:p>
            <a:pPr algn="l">
              <a:spcBef>
                <a:spcPct val="0"/>
              </a:spcBef>
              <a:spcAft>
                <a:spcPts val="600"/>
              </a:spcAft>
              <a:buClrTx/>
              <a:buFontTx/>
              <a:buChar char="•"/>
            </a:pPr>
            <a:r>
              <a:rPr lang="en-US" altLang="en-US" sz="1800" dirty="0">
                <a:solidFill>
                  <a:schemeClr val="tx2">
                    <a:lumMod val="10000"/>
                  </a:schemeClr>
                </a:solidFill>
                <a:latin typeface="+mn-lt"/>
                <a:ea typeface="Arial" panose="020B0604020202020204" pitchFamily="34" charset="0"/>
                <a:cs typeface="Helvetica" panose="020B0604020202020204" pitchFamily="34" charset="0"/>
                <a:sym typeface="Roboto Condensed Light" charset="0"/>
              </a:rPr>
              <a:t>Students who have filed a FAFSA will receive an email instructing them to create their own username and password by selecting the “Create Student Login link” from the login screen. </a:t>
            </a:r>
          </a:p>
          <a:p>
            <a:pPr algn="l">
              <a:spcBef>
                <a:spcPct val="0"/>
              </a:spcBef>
              <a:spcAft>
                <a:spcPts val="600"/>
              </a:spcAft>
              <a:buClrTx/>
              <a:buFontTx/>
              <a:buChar char="•"/>
            </a:pPr>
            <a:r>
              <a:rPr lang="en-US" altLang="en-US" sz="1800" dirty="0">
                <a:solidFill>
                  <a:schemeClr val="tx2">
                    <a:lumMod val="10000"/>
                  </a:schemeClr>
                </a:solidFill>
                <a:latin typeface="+mn-lt"/>
                <a:ea typeface="Arial" panose="020B0604020202020204" pitchFamily="34" charset="0"/>
                <a:cs typeface="Helvetica" panose="020B0604020202020204" pitchFamily="34" charset="0"/>
                <a:sym typeface="Roboto Condensed Light" charset="0"/>
              </a:rPr>
              <a:t>After creating their username and password, the student will receive an activation email with the subject line NJHESAA </a:t>
            </a:r>
            <a:br>
              <a:rPr lang="en-US" altLang="en-US" sz="1800" dirty="0">
                <a:solidFill>
                  <a:schemeClr val="tx2">
                    <a:lumMod val="10000"/>
                  </a:schemeClr>
                </a:solidFill>
                <a:latin typeface="+mn-lt"/>
                <a:ea typeface="Arial" panose="020B0604020202020204" pitchFamily="34" charset="0"/>
                <a:cs typeface="Helvetica" panose="020B0604020202020204" pitchFamily="34" charset="0"/>
                <a:sym typeface="Roboto Condensed Light" charset="0"/>
              </a:rPr>
            </a:br>
            <a:r>
              <a:rPr lang="en-US" altLang="en-US" sz="1800" dirty="0">
                <a:solidFill>
                  <a:schemeClr val="tx2">
                    <a:lumMod val="10000"/>
                  </a:schemeClr>
                </a:solidFill>
                <a:latin typeface="+mn-lt"/>
                <a:ea typeface="Arial" panose="020B0604020202020204" pitchFamily="34" charset="0"/>
                <a:cs typeface="Helvetica" panose="020B0604020202020204" pitchFamily="34" charset="0"/>
                <a:sym typeface="Roboto Condensed Light" charset="0"/>
              </a:rPr>
              <a:t>Web Portal User Activation</a:t>
            </a:r>
          </a:p>
          <a:p>
            <a:pPr algn="l">
              <a:spcBef>
                <a:spcPct val="0"/>
              </a:spcBef>
              <a:spcAft>
                <a:spcPts val="600"/>
              </a:spcAft>
              <a:buClrTx/>
              <a:buFontTx/>
              <a:buChar char="•"/>
            </a:pPr>
            <a:r>
              <a:rPr lang="en-US" altLang="en-US" sz="1800" dirty="0">
                <a:solidFill>
                  <a:schemeClr val="tx2">
                    <a:lumMod val="10000"/>
                  </a:schemeClr>
                </a:solidFill>
                <a:latin typeface="+mn-lt"/>
                <a:ea typeface="Arial" panose="020B0604020202020204" pitchFamily="34" charset="0"/>
                <a:cs typeface="Helvetica" panose="020B0604020202020204" pitchFamily="34" charset="0"/>
                <a:sym typeface="Roboto Condensed Light" charset="0"/>
              </a:rPr>
              <a:t>To complete the registration process the student must click on the link in the email to activate their account</a:t>
            </a:r>
          </a:p>
          <a:p>
            <a:pPr algn="l">
              <a:spcBef>
                <a:spcPct val="0"/>
              </a:spcBef>
              <a:spcAft>
                <a:spcPts val="600"/>
              </a:spcAft>
              <a:buClrTx/>
              <a:buFontTx/>
              <a:buChar char="•"/>
            </a:pPr>
            <a:r>
              <a:rPr lang="en-US" altLang="en-US" sz="1800" dirty="0">
                <a:solidFill>
                  <a:schemeClr val="tx2">
                    <a:lumMod val="10000"/>
                  </a:schemeClr>
                </a:solidFill>
                <a:latin typeface="+mn-lt"/>
                <a:ea typeface="Arial" panose="020B0604020202020204" pitchFamily="34" charset="0"/>
                <a:cs typeface="Helvetica" panose="020B0604020202020204" pitchFamily="34" charset="0"/>
                <a:sym typeface="Roboto Condensed Light" charset="0"/>
              </a:rPr>
              <a:t>After activation, the student will be able to log into NJ FAMS</a:t>
            </a:r>
          </a:p>
          <a:p>
            <a:pPr algn="l"/>
            <a:endParaRPr lang="en-US" dirty="0"/>
          </a:p>
        </p:txBody>
      </p:sp>
      <p:sp>
        <p:nvSpPr>
          <p:cNvPr id="3" name="Title 2">
            <a:extLst>
              <a:ext uri="{FF2B5EF4-FFF2-40B4-BE49-F238E27FC236}">
                <a16:creationId xmlns:a16="http://schemas.microsoft.com/office/drawing/2014/main" id="{4F2DBB32-E6B9-4DA0-932E-CEC1123EE8BE}"/>
              </a:ext>
            </a:extLst>
          </p:cNvPr>
          <p:cNvSpPr>
            <a:spLocks noGrp="1"/>
          </p:cNvSpPr>
          <p:nvPr>
            <p:ph type="title"/>
          </p:nvPr>
        </p:nvSpPr>
        <p:spPr>
          <a:xfrm>
            <a:off x="4437864" y="99022"/>
            <a:ext cx="3852000" cy="993600"/>
          </a:xfrm>
        </p:spPr>
        <p:txBody>
          <a:bodyPr/>
          <a:lstStyle/>
          <a:p>
            <a:r>
              <a:rPr lang="en-US" sz="4000" dirty="0"/>
              <a:t>NJ FAMS</a:t>
            </a:r>
          </a:p>
        </p:txBody>
      </p:sp>
    </p:spTree>
    <p:extLst>
      <p:ext uri="{BB962C8B-B14F-4D97-AF65-F5344CB8AC3E}">
        <p14:creationId xmlns:p14="http://schemas.microsoft.com/office/powerpoint/2010/main" val="2900817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772dada8fe_0_54"/>
          <p:cNvSpPr txBox="1">
            <a:spLocks noGrp="1"/>
          </p:cNvSpPr>
          <p:nvPr>
            <p:ph type="title"/>
          </p:nvPr>
        </p:nvSpPr>
        <p:spPr>
          <a:prstGeom prst="rect">
            <a:avLst/>
          </a:prstGeom>
          <a:noFill/>
          <a:ln>
            <a:noFill/>
          </a:ln>
        </p:spPr>
        <p:txBody>
          <a:bodyPr spcFirstLastPara="1" wrap="square" lIns="68569" tIns="34275" rIns="68569" bIns="34275" anchor="ctr" anchorCtr="0">
            <a:noAutofit/>
          </a:bodyPr>
          <a:lstStyle/>
          <a:p>
            <a:pPr algn="ctr">
              <a:buClr>
                <a:srgbClr val="0E558C"/>
              </a:buClr>
              <a:buSzPts val="2400"/>
            </a:pPr>
            <a:r>
              <a:rPr lang="en-US" dirty="0"/>
              <a:t>Recommended Senior Fall Priorities Calendar </a:t>
            </a:r>
            <a:endParaRPr dirty="0"/>
          </a:p>
        </p:txBody>
      </p:sp>
      <p:graphicFrame>
        <p:nvGraphicFramePr>
          <p:cNvPr id="79" name="Google Shape;79;g772dada8fe_0_54"/>
          <p:cNvGraphicFramePr/>
          <p:nvPr>
            <p:extLst>
              <p:ext uri="{D42A27DB-BD31-4B8C-83A1-F6EECF244321}">
                <p14:modId xmlns:p14="http://schemas.microsoft.com/office/powerpoint/2010/main" val="591955130"/>
              </p:ext>
            </p:extLst>
          </p:nvPr>
        </p:nvGraphicFramePr>
        <p:xfrm>
          <a:off x="756378" y="1101090"/>
          <a:ext cx="6629436" cy="3675010"/>
        </p:xfrm>
        <a:graphic>
          <a:graphicData uri="http://schemas.openxmlformats.org/drawingml/2006/table">
            <a:tbl>
              <a:tblPr>
                <a:noFill/>
              </a:tblPr>
              <a:tblGrid>
                <a:gridCol w="1104900">
                  <a:extLst>
                    <a:ext uri="{9D8B030D-6E8A-4147-A177-3AD203B41FA5}">
                      <a16:colId xmlns:a16="http://schemas.microsoft.com/office/drawing/2014/main" val="20000"/>
                    </a:ext>
                  </a:extLst>
                </a:gridCol>
                <a:gridCol w="920756">
                  <a:extLst>
                    <a:ext uri="{9D8B030D-6E8A-4147-A177-3AD203B41FA5}">
                      <a16:colId xmlns:a16="http://schemas.microsoft.com/office/drawing/2014/main" val="20001"/>
                    </a:ext>
                  </a:extLst>
                </a:gridCol>
                <a:gridCol w="920756">
                  <a:extLst>
                    <a:ext uri="{9D8B030D-6E8A-4147-A177-3AD203B41FA5}">
                      <a16:colId xmlns:a16="http://schemas.microsoft.com/office/drawing/2014/main" val="20002"/>
                    </a:ext>
                  </a:extLst>
                </a:gridCol>
                <a:gridCol w="920756">
                  <a:extLst>
                    <a:ext uri="{9D8B030D-6E8A-4147-A177-3AD203B41FA5}">
                      <a16:colId xmlns:a16="http://schemas.microsoft.com/office/drawing/2014/main" val="20003"/>
                    </a:ext>
                  </a:extLst>
                </a:gridCol>
                <a:gridCol w="920756">
                  <a:extLst>
                    <a:ext uri="{9D8B030D-6E8A-4147-A177-3AD203B41FA5}">
                      <a16:colId xmlns:a16="http://schemas.microsoft.com/office/drawing/2014/main" val="20004"/>
                    </a:ext>
                  </a:extLst>
                </a:gridCol>
                <a:gridCol w="920756">
                  <a:extLst>
                    <a:ext uri="{9D8B030D-6E8A-4147-A177-3AD203B41FA5}">
                      <a16:colId xmlns:a16="http://schemas.microsoft.com/office/drawing/2014/main" val="20005"/>
                    </a:ext>
                  </a:extLst>
                </a:gridCol>
                <a:gridCol w="920756">
                  <a:extLst>
                    <a:ext uri="{9D8B030D-6E8A-4147-A177-3AD203B41FA5}">
                      <a16:colId xmlns:a16="http://schemas.microsoft.com/office/drawing/2014/main" val="20006"/>
                    </a:ext>
                  </a:extLst>
                </a:gridCol>
              </a:tblGrid>
              <a:tr h="439538">
                <a:tc>
                  <a:txBody>
                    <a:bodyPr/>
                    <a:lstStyle/>
                    <a:p>
                      <a:pPr marL="0" marR="0" lvl="0" indent="0" algn="ctr" rtl="0">
                        <a:spcBef>
                          <a:spcPts val="0"/>
                        </a:spcBef>
                        <a:spcAft>
                          <a:spcPts val="0"/>
                        </a:spcAft>
                        <a:buClr>
                          <a:schemeClr val="dk1"/>
                        </a:buClr>
                        <a:buSzPts val="1800"/>
                        <a:buFont typeface="Arial"/>
                        <a:buNone/>
                      </a:pPr>
                      <a:endParaRPr sz="1400" u="none" strike="noStrike" cap="none" dirty="0">
                        <a:solidFill>
                          <a:schemeClr val="dk1"/>
                        </a:solidFill>
                        <a:latin typeface="Arial"/>
                        <a:ea typeface="Arial"/>
                        <a:cs typeface="Arial"/>
                        <a:sym typeface="Arial"/>
                      </a:endParaRPr>
                    </a:p>
                  </a:txBody>
                  <a:tcPr marL="68588" marR="68588" marT="34294" marB="34294"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800"/>
                        <a:buFont typeface="Arial"/>
                        <a:buNone/>
                      </a:pPr>
                      <a:r>
                        <a:rPr lang="en-US" sz="1200">
                          <a:solidFill>
                            <a:schemeClr val="dk1"/>
                          </a:solidFill>
                        </a:rPr>
                        <a:t>August</a:t>
                      </a:r>
                      <a:endParaRPr sz="1200" u="none" strike="noStrike" cap="none">
                        <a:solidFill>
                          <a:schemeClr val="dk1"/>
                        </a:solidFill>
                        <a:latin typeface="Arial"/>
                        <a:ea typeface="Arial"/>
                        <a:cs typeface="Arial"/>
                        <a:sym typeface="Arial"/>
                      </a:endParaRPr>
                    </a:p>
                  </a:txBody>
                  <a:tcPr marL="68588" marR="68588" marT="34294" marB="34294"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CCC"/>
                    </a:solidFill>
                  </a:tcPr>
                </a:tc>
                <a:tc>
                  <a:txBody>
                    <a:bodyPr/>
                    <a:lstStyle/>
                    <a:p>
                      <a:pPr marL="0" marR="0" lvl="0" indent="0" algn="ctr" rtl="0">
                        <a:spcBef>
                          <a:spcPts val="0"/>
                        </a:spcBef>
                        <a:spcAft>
                          <a:spcPts val="0"/>
                        </a:spcAft>
                        <a:buClr>
                          <a:schemeClr val="dk1"/>
                        </a:buClr>
                        <a:buSzPts val="1800"/>
                        <a:buFont typeface="Arial"/>
                        <a:buNone/>
                      </a:pPr>
                      <a:r>
                        <a:rPr lang="en-US" sz="1200">
                          <a:solidFill>
                            <a:schemeClr val="dk1"/>
                          </a:solidFill>
                        </a:rPr>
                        <a:t>September</a:t>
                      </a:r>
                      <a:endParaRPr sz="1200" u="none" strike="noStrike" cap="none">
                        <a:solidFill>
                          <a:schemeClr val="dk1"/>
                        </a:solidFill>
                        <a:latin typeface="Arial"/>
                        <a:ea typeface="Arial"/>
                        <a:cs typeface="Arial"/>
                        <a:sym typeface="Arial"/>
                      </a:endParaRPr>
                    </a:p>
                  </a:txBody>
                  <a:tcPr marL="68588" marR="68588" marT="34294" marB="34294"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CCC"/>
                    </a:solidFill>
                  </a:tcPr>
                </a:tc>
                <a:tc>
                  <a:txBody>
                    <a:bodyPr/>
                    <a:lstStyle/>
                    <a:p>
                      <a:pPr marL="0" marR="0" lvl="0" indent="0" algn="ctr" rtl="0">
                        <a:spcBef>
                          <a:spcPts val="0"/>
                        </a:spcBef>
                        <a:spcAft>
                          <a:spcPts val="0"/>
                        </a:spcAft>
                        <a:buClr>
                          <a:schemeClr val="dk1"/>
                        </a:buClr>
                        <a:buSzPts val="1800"/>
                        <a:buFont typeface="Arial"/>
                        <a:buNone/>
                      </a:pPr>
                      <a:r>
                        <a:rPr lang="en-US" sz="1200" dirty="0">
                          <a:solidFill>
                            <a:schemeClr val="dk1"/>
                          </a:solidFill>
                        </a:rPr>
                        <a:t>October</a:t>
                      </a:r>
                      <a:endParaRPr sz="1200" u="none" strike="noStrike" cap="none" dirty="0">
                        <a:solidFill>
                          <a:schemeClr val="dk1"/>
                        </a:solidFill>
                        <a:latin typeface="Arial"/>
                        <a:ea typeface="Arial"/>
                        <a:cs typeface="Arial"/>
                        <a:sym typeface="Arial"/>
                      </a:endParaRPr>
                    </a:p>
                  </a:txBody>
                  <a:tcPr marL="68588" marR="68588" marT="34294" marB="34294"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CCC"/>
                    </a:solidFill>
                  </a:tcPr>
                </a:tc>
                <a:tc>
                  <a:txBody>
                    <a:bodyPr/>
                    <a:lstStyle/>
                    <a:p>
                      <a:pPr marL="0" marR="0" lvl="0" indent="0" algn="ctr" rtl="0">
                        <a:spcBef>
                          <a:spcPts val="0"/>
                        </a:spcBef>
                        <a:spcAft>
                          <a:spcPts val="0"/>
                        </a:spcAft>
                        <a:buClr>
                          <a:schemeClr val="dk1"/>
                        </a:buClr>
                        <a:buSzPts val="1800"/>
                        <a:buFont typeface="Arial"/>
                        <a:buNone/>
                      </a:pPr>
                      <a:r>
                        <a:rPr lang="en-US" sz="1100">
                          <a:solidFill>
                            <a:schemeClr val="dk1"/>
                          </a:solidFill>
                        </a:rPr>
                        <a:t>November</a:t>
                      </a:r>
                      <a:endParaRPr sz="1100" u="none" strike="noStrike" cap="none">
                        <a:solidFill>
                          <a:schemeClr val="dk1"/>
                        </a:solidFill>
                        <a:latin typeface="Arial"/>
                        <a:ea typeface="Arial"/>
                        <a:cs typeface="Arial"/>
                        <a:sym typeface="Arial"/>
                      </a:endParaRPr>
                    </a:p>
                  </a:txBody>
                  <a:tcPr marL="68588" marR="68588" marT="34294" marB="34294"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CCC"/>
                    </a:solidFill>
                  </a:tcPr>
                </a:tc>
                <a:tc>
                  <a:txBody>
                    <a:bodyPr/>
                    <a:lstStyle/>
                    <a:p>
                      <a:pPr marL="0" marR="0" lvl="0" indent="0" algn="ctr" rtl="0">
                        <a:spcBef>
                          <a:spcPts val="0"/>
                        </a:spcBef>
                        <a:spcAft>
                          <a:spcPts val="0"/>
                        </a:spcAft>
                        <a:buClr>
                          <a:schemeClr val="dk1"/>
                        </a:buClr>
                        <a:buSzPts val="1800"/>
                        <a:buFont typeface="Arial"/>
                        <a:buNone/>
                      </a:pPr>
                      <a:r>
                        <a:rPr lang="en-US" sz="1200">
                          <a:solidFill>
                            <a:schemeClr val="dk1"/>
                          </a:solidFill>
                        </a:rPr>
                        <a:t>December</a:t>
                      </a:r>
                      <a:endParaRPr sz="1200" u="none" strike="noStrike" cap="none">
                        <a:solidFill>
                          <a:schemeClr val="dk1"/>
                        </a:solidFill>
                        <a:latin typeface="Arial"/>
                        <a:ea typeface="Arial"/>
                        <a:cs typeface="Arial"/>
                        <a:sym typeface="Arial"/>
                      </a:endParaRPr>
                    </a:p>
                  </a:txBody>
                  <a:tcPr marL="68588" marR="68588" marT="34294" marB="34294"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CCC"/>
                    </a:solidFill>
                  </a:tcPr>
                </a:tc>
                <a:tc>
                  <a:txBody>
                    <a:bodyPr/>
                    <a:lstStyle/>
                    <a:p>
                      <a:pPr marL="0" marR="0" lvl="0" indent="0" algn="ctr" rtl="0">
                        <a:spcBef>
                          <a:spcPts val="0"/>
                        </a:spcBef>
                        <a:spcAft>
                          <a:spcPts val="0"/>
                        </a:spcAft>
                        <a:buClr>
                          <a:schemeClr val="dk1"/>
                        </a:buClr>
                        <a:buSzPts val="1800"/>
                        <a:buFont typeface="Arial"/>
                        <a:buNone/>
                      </a:pPr>
                      <a:r>
                        <a:rPr lang="en-US" sz="1200">
                          <a:solidFill>
                            <a:schemeClr val="dk1"/>
                          </a:solidFill>
                        </a:rPr>
                        <a:t>January</a:t>
                      </a:r>
                      <a:endParaRPr sz="1200" u="none" strike="noStrike" cap="none">
                        <a:solidFill>
                          <a:schemeClr val="dk1"/>
                        </a:solidFill>
                        <a:latin typeface="Arial"/>
                        <a:ea typeface="Arial"/>
                        <a:cs typeface="Arial"/>
                        <a:sym typeface="Arial"/>
                      </a:endParaRPr>
                    </a:p>
                  </a:txBody>
                  <a:tcPr marL="68588" marR="68588" marT="34294" marB="34294"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1268372">
                <a:tc>
                  <a:txBody>
                    <a:bodyPr/>
                    <a:lstStyle/>
                    <a:p>
                      <a:pPr marL="0" marR="0" lvl="0" indent="0" algn="l" rtl="0">
                        <a:spcBef>
                          <a:spcPts val="0"/>
                        </a:spcBef>
                        <a:spcAft>
                          <a:spcPts val="0"/>
                        </a:spcAft>
                        <a:buClr>
                          <a:schemeClr val="lt1"/>
                        </a:buClr>
                        <a:buSzPts val="1600"/>
                        <a:buFont typeface="Arial"/>
                        <a:buNone/>
                      </a:pPr>
                      <a:r>
                        <a:rPr lang="en-US" sz="1200" b="1" u="none" strike="noStrike" cap="none" dirty="0">
                          <a:solidFill>
                            <a:schemeClr val="lt1"/>
                          </a:solidFill>
                          <a:latin typeface="Arial"/>
                          <a:ea typeface="Arial"/>
                          <a:cs typeface="Arial"/>
                          <a:sym typeface="Arial"/>
                        </a:rPr>
                        <a:t>College admissions</a:t>
                      </a:r>
                      <a:endParaRPr sz="1200" b="1" u="none" strike="noStrike" cap="none" dirty="0">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E558C"/>
                    </a:solidFill>
                  </a:tcPr>
                </a:tc>
                <a:tc>
                  <a:txBody>
                    <a:bodyPr/>
                    <a:lstStyle/>
                    <a:p>
                      <a:pPr marL="0" marR="0" lvl="0" indent="0" algn="l" rtl="0">
                        <a:spcBef>
                          <a:spcPts val="0"/>
                        </a:spcBef>
                        <a:spcAft>
                          <a:spcPts val="0"/>
                        </a:spcAft>
                        <a:buClr>
                          <a:schemeClr val="dk1"/>
                        </a:buClr>
                        <a:buSzPts val="1800"/>
                        <a:buFont typeface="Arial"/>
                        <a:buNone/>
                      </a:pPr>
                      <a:endParaRPr sz="1400" u="none" strike="noStrike" cap="none" dirty="0">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336699"/>
                        </a:buClr>
                        <a:buSzPts val="1400"/>
                        <a:buFont typeface="Arial"/>
                        <a:buNone/>
                      </a:pPr>
                      <a:r>
                        <a:rPr lang="en-US" sz="1100" dirty="0">
                          <a:solidFill>
                            <a:schemeClr val="lt1"/>
                          </a:solidFill>
                        </a:rPr>
                        <a:t>TESTING</a:t>
                      </a:r>
                      <a:endParaRPr sz="1100" dirty="0">
                        <a:solidFill>
                          <a:schemeClr val="lt1"/>
                        </a:solidFill>
                      </a:endParaRPr>
                    </a:p>
                    <a:p>
                      <a:pPr marL="0" marR="0" lvl="0" indent="0" algn="l" rtl="0">
                        <a:spcBef>
                          <a:spcPts val="0"/>
                        </a:spcBef>
                        <a:spcAft>
                          <a:spcPts val="0"/>
                        </a:spcAft>
                        <a:buClr>
                          <a:schemeClr val="dk1"/>
                        </a:buClr>
                        <a:buSzPts val="1800"/>
                        <a:buFont typeface="Arial"/>
                        <a:buNone/>
                      </a:pPr>
                      <a:endParaRPr sz="1400" dirty="0">
                        <a:solidFill>
                          <a:schemeClr val="lt1"/>
                        </a:solidFil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endParaRPr sz="1400" u="none" strike="noStrike" cap="none" dirty="0">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endParaRPr sz="1400" u="none" strike="noStrike" cap="none">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endParaRPr sz="1400" u="none" strike="noStrike" cap="none">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endParaRPr sz="1400" u="none" strike="noStrike" cap="none" dirty="0">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1057875">
                <a:tc>
                  <a:txBody>
                    <a:bodyPr/>
                    <a:lstStyle/>
                    <a:p>
                      <a:pPr marL="0" marR="0" lvl="0" indent="0" algn="l" rtl="0">
                        <a:spcBef>
                          <a:spcPts val="0"/>
                        </a:spcBef>
                        <a:spcAft>
                          <a:spcPts val="0"/>
                        </a:spcAft>
                        <a:buClr>
                          <a:schemeClr val="lt1"/>
                        </a:buClr>
                        <a:buSzPts val="1600"/>
                        <a:buFont typeface="Arial"/>
                        <a:buNone/>
                      </a:pPr>
                      <a:r>
                        <a:rPr lang="en-US" sz="1200" b="1" u="none" strike="noStrike" cap="none">
                          <a:solidFill>
                            <a:schemeClr val="lt1"/>
                          </a:solidFill>
                          <a:latin typeface="Arial"/>
                          <a:ea typeface="Arial"/>
                          <a:cs typeface="Arial"/>
                          <a:sym typeface="Arial"/>
                        </a:rPr>
                        <a:t>College affordability</a:t>
                      </a:r>
                      <a:endParaRPr sz="1200" b="1" u="none" strike="noStrike" cap="none">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1378C3"/>
                    </a:solidFill>
                  </a:tcPr>
                </a:tc>
                <a:tc>
                  <a:txBody>
                    <a:bodyPr/>
                    <a:lstStyle/>
                    <a:p>
                      <a:pPr marL="0" marR="0" lvl="0" indent="0" algn="l" rtl="0">
                        <a:spcBef>
                          <a:spcPts val="0"/>
                        </a:spcBef>
                        <a:spcAft>
                          <a:spcPts val="0"/>
                        </a:spcAft>
                        <a:buClr>
                          <a:schemeClr val="dk1"/>
                        </a:buClr>
                        <a:buSzPts val="1800"/>
                        <a:buFont typeface="Arial"/>
                        <a:buNone/>
                      </a:pPr>
                      <a:endParaRPr sz="1400" u="none" strike="noStrike" cap="none">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endParaRPr sz="1400" u="none" strike="noStrike" cap="none" dirty="0">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endParaRPr sz="1400" u="none" strike="noStrike" cap="none" dirty="0">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endParaRPr sz="1400" u="none" strike="noStrike" cap="none" dirty="0">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endParaRPr sz="1400" u="none" strike="noStrike" cap="none">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endParaRPr sz="1400" u="none" strike="noStrike" cap="none" dirty="0">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909225">
                <a:tc>
                  <a:txBody>
                    <a:bodyPr/>
                    <a:lstStyle/>
                    <a:p>
                      <a:pPr marL="0" marR="0" lvl="0" indent="0" algn="l" rtl="0">
                        <a:spcBef>
                          <a:spcPts val="0"/>
                        </a:spcBef>
                        <a:spcAft>
                          <a:spcPts val="0"/>
                        </a:spcAft>
                        <a:buClr>
                          <a:schemeClr val="lt1"/>
                        </a:buClr>
                        <a:buSzPts val="1600"/>
                        <a:buFont typeface="Arial"/>
                        <a:buNone/>
                      </a:pPr>
                      <a:r>
                        <a:rPr lang="en-US" sz="1200" b="1" u="none" strike="noStrike" cap="none">
                          <a:solidFill>
                            <a:schemeClr val="lt1"/>
                          </a:solidFill>
                          <a:latin typeface="Arial"/>
                          <a:ea typeface="Arial"/>
                          <a:cs typeface="Arial"/>
                          <a:sym typeface="Arial"/>
                        </a:rPr>
                        <a:t>College</a:t>
                      </a:r>
                      <a:r>
                        <a:rPr lang="en-US" sz="1200" b="1">
                          <a:solidFill>
                            <a:schemeClr val="lt1"/>
                          </a:solidFill>
                        </a:rPr>
                        <a:t> </a:t>
                      </a:r>
                      <a:r>
                        <a:rPr lang="en-US" sz="1200" b="1" u="none" strike="noStrike" cap="none">
                          <a:solidFill>
                            <a:schemeClr val="lt1"/>
                          </a:solidFill>
                          <a:latin typeface="Arial"/>
                          <a:ea typeface="Arial"/>
                          <a:cs typeface="Arial"/>
                          <a:sym typeface="Arial"/>
                        </a:rPr>
                        <a:t>selection</a:t>
                      </a:r>
                      <a:endParaRPr sz="1200" b="1" u="none" strike="noStrike" cap="none">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1F92E9"/>
                    </a:solidFill>
                  </a:tcPr>
                </a:tc>
                <a:tc>
                  <a:txBody>
                    <a:bodyPr/>
                    <a:lstStyle/>
                    <a:p>
                      <a:pPr marL="0" marR="0" lvl="0" indent="0" algn="l" rtl="0">
                        <a:spcBef>
                          <a:spcPts val="0"/>
                        </a:spcBef>
                        <a:spcAft>
                          <a:spcPts val="0"/>
                        </a:spcAft>
                        <a:buClr>
                          <a:schemeClr val="dk1"/>
                        </a:buClr>
                        <a:buSzPts val="1800"/>
                        <a:buFont typeface="Arial"/>
                        <a:buNone/>
                      </a:pPr>
                      <a:endParaRPr sz="1400" u="none" strike="noStrike" cap="none">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endParaRPr sz="1400" u="none" strike="noStrike" cap="none">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endParaRPr sz="1400" u="none" strike="noStrike" cap="none">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endParaRPr sz="1400" u="none" strike="noStrike" cap="none" dirty="0">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endParaRPr sz="1400" u="none" strike="noStrike" cap="none" dirty="0">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endParaRPr sz="1400" u="none" strike="noStrike" cap="none" dirty="0">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80" name="Google Shape;80;g772dada8fe_0_54"/>
          <p:cNvSpPr/>
          <p:nvPr/>
        </p:nvSpPr>
        <p:spPr>
          <a:xfrm>
            <a:off x="2119126" y="1695368"/>
            <a:ext cx="3161168" cy="257849"/>
          </a:xfrm>
          <a:prstGeom prst="rect">
            <a:avLst/>
          </a:prstGeom>
          <a:solidFill>
            <a:srgbClr val="0E558C"/>
          </a:solidFill>
          <a:ln>
            <a:noFill/>
          </a:ln>
        </p:spPr>
        <p:txBody>
          <a:bodyPr spcFirstLastPara="1" wrap="square" lIns="68569" tIns="34275" rIns="68569" bIns="34275" anchor="t" anchorCtr="0">
            <a:noAutofit/>
          </a:bodyPr>
          <a:lstStyle/>
          <a:p>
            <a:pPr algn="ctr">
              <a:lnSpc>
                <a:spcPct val="90000"/>
              </a:lnSpc>
              <a:buClr>
                <a:srgbClr val="336699"/>
              </a:buClr>
              <a:buSzPts val="1400"/>
            </a:pPr>
            <a:r>
              <a:rPr lang="en-US" sz="1050" dirty="0">
                <a:solidFill>
                  <a:schemeClr val="lt1"/>
                </a:solidFill>
              </a:rPr>
              <a:t>Personal &amp; Supplemental Statements </a:t>
            </a:r>
            <a:endParaRPr sz="1050" dirty="0">
              <a:solidFill>
                <a:schemeClr val="lt1"/>
              </a:solidFill>
            </a:endParaRPr>
          </a:p>
        </p:txBody>
      </p:sp>
      <p:sp>
        <p:nvSpPr>
          <p:cNvPr id="81" name="Google Shape;81;g772dada8fe_0_54"/>
          <p:cNvSpPr/>
          <p:nvPr/>
        </p:nvSpPr>
        <p:spPr>
          <a:xfrm>
            <a:off x="4071096" y="3150013"/>
            <a:ext cx="1875150" cy="219375"/>
          </a:xfrm>
          <a:prstGeom prst="rect">
            <a:avLst/>
          </a:prstGeom>
          <a:solidFill>
            <a:srgbClr val="1378C3"/>
          </a:solidFill>
          <a:ln>
            <a:noFill/>
          </a:ln>
        </p:spPr>
        <p:txBody>
          <a:bodyPr spcFirstLastPara="1" wrap="square" lIns="68569" tIns="34275" rIns="68569" bIns="34275" anchor="t" anchorCtr="0">
            <a:noAutofit/>
          </a:bodyPr>
          <a:lstStyle/>
          <a:p>
            <a:pPr algn="ctr">
              <a:lnSpc>
                <a:spcPct val="90000"/>
              </a:lnSpc>
              <a:buClr>
                <a:srgbClr val="336699"/>
              </a:buClr>
              <a:buSzPts val="1400"/>
            </a:pPr>
            <a:r>
              <a:rPr lang="en-US" sz="1050" dirty="0">
                <a:solidFill>
                  <a:schemeClr val="lt1"/>
                </a:solidFill>
              </a:rPr>
              <a:t>FAFSA application</a:t>
            </a:r>
            <a:endParaRPr sz="1050" dirty="0">
              <a:solidFill>
                <a:schemeClr val="lt1"/>
              </a:solidFill>
            </a:endParaRPr>
          </a:p>
        </p:txBody>
      </p:sp>
      <p:sp>
        <p:nvSpPr>
          <p:cNvPr id="83" name="Google Shape;83;g772dada8fe_0_54"/>
          <p:cNvSpPr/>
          <p:nvPr/>
        </p:nvSpPr>
        <p:spPr>
          <a:xfrm>
            <a:off x="4230750" y="2294732"/>
            <a:ext cx="3223350" cy="219375"/>
          </a:xfrm>
          <a:prstGeom prst="rect">
            <a:avLst/>
          </a:prstGeom>
          <a:solidFill>
            <a:srgbClr val="0E558C"/>
          </a:solidFill>
          <a:ln>
            <a:noFill/>
          </a:ln>
        </p:spPr>
        <p:txBody>
          <a:bodyPr spcFirstLastPara="1" wrap="square" lIns="68569" tIns="34275" rIns="68569" bIns="34275" anchor="t" anchorCtr="0">
            <a:noAutofit/>
          </a:bodyPr>
          <a:lstStyle/>
          <a:p>
            <a:pPr algn="ctr">
              <a:lnSpc>
                <a:spcPct val="90000"/>
              </a:lnSpc>
              <a:buClr>
                <a:srgbClr val="336699"/>
              </a:buClr>
              <a:buSzPts val="1400"/>
            </a:pPr>
            <a:r>
              <a:rPr lang="en-US" sz="1050" dirty="0">
                <a:solidFill>
                  <a:schemeClr val="lt1"/>
                </a:solidFill>
              </a:rPr>
              <a:t>Application Submission</a:t>
            </a:r>
            <a:endParaRPr sz="1050" dirty="0">
              <a:solidFill>
                <a:schemeClr val="lt1"/>
              </a:solidFill>
            </a:endParaRPr>
          </a:p>
        </p:txBody>
      </p:sp>
      <p:sp>
        <p:nvSpPr>
          <p:cNvPr id="84" name="Google Shape;84;g772dada8fe_0_54"/>
          <p:cNvSpPr/>
          <p:nvPr/>
        </p:nvSpPr>
        <p:spPr>
          <a:xfrm>
            <a:off x="5410922" y="3448317"/>
            <a:ext cx="1875150" cy="219375"/>
          </a:xfrm>
          <a:prstGeom prst="rect">
            <a:avLst/>
          </a:prstGeom>
          <a:solidFill>
            <a:srgbClr val="1378C3"/>
          </a:solidFill>
          <a:ln>
            <a:noFill/>
          </a:ln>
        </p:spPr>
        <p:txBody>
          <a:bodyPr spcFirstLastPara="1" wrap="square" lIns="68569" tIns="34275" rIns="68569" bIns="34275" anchor="t" anchorCtr="0">
            <a:noAutofit/>
          </a:bodyPr>
          <a:lstStyle/>
          <a:p>
            <a:pPr algn="ctr">
              <a:lnSpc>
                <a:spcPct val="90000"/>
              </a:lnSpc>
              <a:buClr>
                <a:srgbClr val="336699"/>
              </a:buClr>
              <a:buSzPts val="1400"/>
            </a:pPr>
            <a:r>
              <a:rPr lang="en-US" sz="1050" dirty="0">
                <a:solidFill>
                  <a:schemeClr val="lt1"/>
                </a:solidFill>
              </a:rPr>
              <a:t>CSS Profile application</a:t>
            </a:r>
            <a:endParaRPr sz="1050" dirty="0">
              <a:solidFill>
                <a:schemeClr val="lt1"/>
              </a:solidFill>
            </a:endParaRPr>
          </a:p>
        </p:txBody>
      </p:sp>
      <p:sp>
        <p:nvSpPr>
          <p:cNvPr id="85" name="Google Shape;85;g772dada8fe_0_54"/>
          <p:cNvSpPr/>
          <p:nvPr/>
        </p:nvSpPr>
        <p:spPr>
          <a:xfrm>
            <a:off x="3176608" y="2014287"/>
            <a:ext cx="2466450" cy="219375"/>
          </a:xfrm>
          <a:prstGeom prst="rect">
            <a:avLst/>
          </a:prstGeom>
          <a:solidFill>
            <a:srgbClr val="0E558C"/>
          </a:solidFill>
          <a:ln>
            <a:noFill/>
          </a:ln>
        </p:spPr>
        <p:txBody>
          <a:bodyPr spcFirstLastPara="1" wrap="square" lIns="68569" tIns="34275" rIns="68569" bIns="34275" anchor="t" anchorCtr="0">
            <a:noAutofit/>
          </a:bodyPr>
          <a:lstStyle/>
          <a:p>
            <a:pPr algn="ctr">
              <a:lnSpc>
                <a:spcPct val="90000"/>
              </a:lnSpc>
              <a:buClr>
                <a:srgbClr val="336699"/>
              </a:buClr>
              <a:buSzPts val="1400"/>
            </a:pPr>
            <a:r>
              <a:rPr lang="en-US" sz="1050">
                <a:solidFill>
                  <a:schemeClr val="lt1"/>
                </a:solidFill>
              </a:rPr>
              <a:t>Common Application Profile Review</a:t>
            </a:r>
            <a:endParaRPr sz="1050">
              <a:solidFill>
                <a:schemeClr val="lt1"/>
              </a:solidFill>
            </a:endParaRPr>
          </a:p>
        </p:txBody>
      </p:sp>
      <p:sp>
        <p:nvSpPr>
          <p:cNvPr id="86" name="Google Shape;86;g772dada8fe_0_54"/>
          <p:cNvSpPr/>
          <p:nvPr/>
        </p:nvSpPr>
        <p:spPr>
          <a:xfrm>
            <a:off x="2115152" y="3932722"/>
            <a:ext cx="1676700" cy="219375"/>
          </a:xfrm>
          <a:prstGeom prst="rect">
            <a:avLst/>
          </a:prstGeom>
          <a:solidFill>
            <a:srgbClr val="1F92E9"/>
          </a:solidFill>
          <a:ln>
            <a:noFill/>
          </a:ln>
        </p:spPr>
        <p:txBody>
          <a:bodyPr spcFirstLastPara="1" wrap="square" lIns="68569" tIns="34275" rIns="68569" bIns="34275" anchor="t" anchorCtr="0">
            <a:noAutofit/>
          </a:bodyPr>
          <a:lstStyle/>
          <a:p>
            <a:pPr algn="ctr">
              <a:lnSpc>
                <a:spcPct val="90000"/>
              </a:lnSpc>
              <a:buClr>
                <a:srgbClr val="336699"/>
              </a:buClr>
              <a:buSzPts val="1400"/>
            </a:pPr>
            <a:r>
              <a:rPr lang="en-US" sz="1050" dirty="0">
                <a:solidFill>
                  <a:schemeClr val="lt1"/>
                </a:solidFill>
              </a:rPr>
              <a:t>Research </a:t>
            </a:r>
            <a:endParaRPr sz="1050" dirty="0">
              <a:solidFill>
                <a:schemeClr val="lt1"/>
              </a:solidFill>
            </a:endParaRPr>
          </a:p>
        </p:txBody>
      </p:sp>
      <p:sp>
        <p:nvSpPr>
          <p:cNvPr id="87" name="Google Shape;87;g772dada8fe_0_54"/>
          <p:cNvSpPr/>
          <p:nvPr/>
        </p:nvSpPr>
        <p:spPr>
          <a:xfrm>
            <a:off x="2110220" y="2481380"/>
            <a:ext cx="2052243" cy="219375"/>
          </a:xfrm>
          <a:prstGeom prst="rect">
            <a:avLst/>
          </a:prstGeom>
          <a:solidFill>
            <a:srgbClr val="0E558C"/>
          </a:solidFill>
          <a:ln>
            <a:noFill/>
          </a:ln>
        </p:spPr>
        <p:txBody>
          <a:bodyPr spcFirstLastPara="1" wrap="square" lIns="68569" tIns="34275" rIns="68569" bIns="34275" anchor="t" anchorCtr="0">
            <a:noAutofit/>
          </a:bodyPr>
          <a:lstStyle/>
          <a:p>
            <a:pPr algn="ctr">
              <a:lnSpc>
                <a:spcPct val="90000"/>
              </a:lnSpc>
              <a:buClr>
                <a:srgbClr val="336699"/>
              </a:buClr>
              <a:buSzPts val="1400"/>
            </a:pPr>
            <a:r>
              <a:rPr lang="en-US" sz="1050" dirty="0">
                <a:solidFill>
                  <a:schemeClr val="lt1"/>
                </a:solidFill>
              </a:rPr>
              <a:t>TESTING</a:t>
            </a:r>
            <a:endParaRPr sz="1050" dirty="0">
              <a:solidFill>
                <a:schemeClr val="lt1"/>
              </a:solidFill>
            </a:endParaRPr>
          </a:p>
        </p:txBody>
      </p:sp>
      <p:sp>
        <p:nvSpPr>
          <p:cNvPr id="88" name="Google Shape;88;g772dada8fe_0_54"/>
          <p:cNvSpPr/>
          <p:nvPr/>
        </p:nvSpPr>
        <p:spPr>
          <a:xfrm>
            <a:off x="3047795" y="4238128"/>
            <a:ext cx="2724075" cy="219375"/>
          </a:xfrm>
          <a:prstGeom prst="rect">
            <a:avLst/>
          </a:prstGeom>
          <a:solidFill>
            <a:srgbClr val="1F92E9"/>
          </a:solidFill>
          <a:ln>
            <a:noFill/>
          </a:ln>
        </p:spPr>
        <p:txBody>
          <a:bodyPr spcFirstLastPara="1" wrap="square" lIns="68569" tIns="34275" rIns="68569" bIns="34275" anchor="t" anchorCtr="0">
            <a:noAutofit/>
          </a:bodyPr>
          <a:lstStyle/>
          <a:p>
            <a:pPr algn="ctr">
              <a:lnSpc>
                <a:spcPct val="90000"/>
              </a:lnSpc>
              <a:buClr>
                <a:srgbClr val="336699"/>
              </a:buClr>
              <a:buSzPts val="1400"/>
            </a:pPr>
            <a:r>
              <a:rPr lang="en-US" sz="1050" dirty="0">
                <a:solidFill>
                  <a:schemeClr val="lt1"/>
                </a:solidFill>
              </a:rPr>
              <a:t>College List Development</a:t>
            </a:r>
            <a:endParaRPr sz="1050" dirty="0">
              <a:solidFill>
                <a:schemeClr val="lt1"/>
              </a:solidFill>
            </a:endParaRPr>
          </a:p>
        </p:txBody>
      </p:sp>
      <p:sp>
        <p:nvSpPr>
          <p:cNvPr id="89" name="Google Shape;89;g772dada8fe_0_54"/>
          <p:cNvSpPr/>
          <p:nvPr/>
        </p:nvSpPr>
        <p:spPr>
          <a:xfrm>
            <a:off x="2090647" y="2862895"/>
            <a:ext cx="2380725" cy="219375"/>
          </a:xfrm>
          <a:prstGeom prst="rect">
            <a:avLst/>
          </a:prstGeom>
          <a:solidFill>
            <a:srgbClr val="1378C3"/>
          </a:solidFill>
          <a:ln>
            <a:noFill/>
          </a:ln>
        </p:spPr>
        <p:txBody>
          <a:bodyPr spcFirstLastPara="1" wrap="square" lIns="68569" tIns="34275" rIns="68569" bIns="34275" anchor="t" anchorCtr="0">
            <a:noAutofit/>
          </a:bodyPr>
          <a:lstStyle/>
          <a:p>
            <a:pPr algn="ctr">
              <a:lnSpc>
                <a:spcPct val="90000"/>
              </a:lnSpc>
              <a:buClr>
                <a:srgbClr val="336699"/>
              </a:buClr>
              <a:buSzPts val="1400"/>
            </a:pPr>
            <a:r>
              <a:rPr lang="en-US" sz="1050" dirty="0">
                <a:solidFill>
                  <a:schemeClr val="lt1"/>
                </a:solidFill>
              </a:rPr>
              <a:t>Financial Aid Documentation</a:t>
            </a:r>
            <a:endParaRPr sz="1050" dirty="0">
              <a:solidFill>
                <a:schemeClr val="lt1"/>
              </a:solidFill>
            </a:endParaRPr>
          </a:p>
        </p:txBody>
      </p:sp>
      <p:sp>
        <p:nvSpPr>
          <p:cNvPr id="90" name="Google Shape;90;g772dada8fe_0_54"/>
          <p:cNvSpPr/>
          <p:nvPr/>
        </p:nvSpPr>
        <p:spPr>
          <a:xfrm>
            <a:off x="2110220" y="3456867"/>
            <a:ext cx="2562264" cy="233447"/>
          </a:xfrm>
          <a:prstGeom prst="rect">
            <a:avLst/>
          </a:prstGeom>
          <a:solidFill>
            <a:srgbClr val="1378C3"/>
          </a:solidFill>
          <a:ln>
            <a:noFill/>
          </a:ln>
        </p:spPr>
        <p:txBody>
          <a:bodyPr spcFirstLastPara="1" wrap="square" lIns="68569" tIns="34275" rIns="68569" bIns="34275" anchor="t" anchorCtr="0">
            <a:noAutofit/>
          </a:bodyPr>
          <a:lstStyle/>
          <a:p>
            <a:pPr algn="ctr">
              <a:lnSpc>
                <a:spcPct val="90000"/>
              </a:lnSpc>
              <a:buClr>
                <a:srgbClr val="336699"/>
              </a:buClr>
              <a:buSzPts val="1400"/>
            </a:pPr>
            <a:r>
              <a:rPr lang="en-US" sz="1050" dirty="0">
                <a:solidFill>
                  <a:schemeClr val="lt1"/>
                </a:solidFill>
              </a:rPr>
              <a:t>Financial Aid Literacy</a:t>
            </a:r>
            <a:endParaRPr sz="1050" dirty="0">
              <a:solidFill>
                <a:schemeClr val="lt1"/>
              </a:solidFill>
            </a:endParaRPr>
          </a:p>
        </p:txBody>
      </p:sp>
      <p:sp>
        <p:nvSpPr>
          <p:cNvPr id="91" name="Google Shape;91;g772dada8fe_0_54"/>
          <p:cNvSpPr/>
          <p:nvPr/>
        </p:nvSpPr>
        <p:spPr>
          <a:xfrm>
            <a:off x="2119125" y="4511482"/>
            <a:ext cx="3723300" cy="219375"/>
          </a:xfrm>
          <a:prstGeom prst="rect">
            <a:avLst/>
          </a:prstGeom>
          <a:solidFill>
            <a:srgbClr val="1F92E9"/>
          </a:solidFill>
          <a:ln>
            <a:noFill/>
          </a:ln>
        </p:spPr>
        <p:txBody>
          <a:bodyPr spcFirstLastPara="1" wrap="square" lIns="68569" tIns="34275" rIns="68569" bIns="34275" anchor="t" anchorCtr="0">
            <a:noAutofit/>
          </a:bodyPr>
          <a:lstStyle/>
          <a:p>
            <a:pPr algn="ctr">
              <a:lnSpc>
                <a:spcPct val="90000"/>
              </a:lnSpc>
              <a:buClr>
                <a:srgbClr val="336699"/>
              </a:buClr>
              <a:buSzPts val="1400"/>
            </a:pPr>
            <a:r>
              <a:rPr lang="en-US" sz="1050" dirty="0">
                <a:solidFill>
                  <a:schemeClr val="lt1"/>
                </a:solidFill>
              </a:rPr>
              <a:t>Demonstrated Interest</a:t>
            </a:r>
            <a:endParaRPr sz="1050" dirty="0">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89"/>
        <p:cNvGrpSpPr/>
        <p:nvPr/>
      </p:nvGrpSpPr>
      <p:grpSpPr>
        <a:xfrm>
          <a:off x="0" y="0"/>
          <a:ext cx="0" cy="0"/>
          <a:chOff x="0" y="0"/>
          <a:chExt cx="0" cy="0"/>
        </a:xfrm>
      </p:grpSpPr>
      <p:sp>
        <p:nvSpPr>
          <p:cNvPr id="1491" name="Google Shape;1491;p71"/>
          <p:cNvSpPr txBox="1">
            <a:spLocks noGrp="1"/>
          </p:cNvSpPr>
          <p:nvPr>
            <p:ph type="title"/>
          </p:nvPr>
        </p:nvSpPr>
        <p:spPr>
          <a:xfrm>
            <a:off x="720000" y="156641"/>
            <a:ext cx="4605626" cy="9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Example of Email Sent to Students</a:t>
            </a:r>
            <a:endParaRPr dirty="0"/>
          </a:p>
        </p:txBody>
      </p:sp>
      <p:pic>
        <p:nvPicPr>
          <p:cNvPr id="4" name="Picture 3">
            <a:extLst>
              <a:ext uri="{FF2B5EF4-FFF2-40B4-BE49-F238E27FC236}">
                <a16:creationId xmlns:a16="http://schemas.microsoft.com/office/drawing/2014/main" id="{7237126D-2908-454F-9936-E73DAAB3FBCA}"/>
              </a:ext>
            </a:extLst>
          </p:cNvPr>
          <p:cNvPicPr>
            <a:picLocks noChangeAspect="1"/>
          </p:cNvPicPr>
          <p:nvPr/>
        </p:nvPicPr>
        <p:blipFill>
          <a:blip r:embed="rId3"/>
          <a:stretch>
            <a:fillRect/>
          </a:stretch>
        </p:blipFill>
        <p:spPr>
          <a:xfrm>
            <a:off x="720000" y="1247911"/>
            <a:ext cx="7247413" cy="373894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BE35797-6D0A-4D1A-9F49-0A718495BAD6}"/>
              </a:ext>
            </a:extLst>
          </p:cNvPr>
          <p:cNvSpPr>
            <a:spLocks noGrp="1"/>
          </p:cNvSpPr>
          <p:nvPr>
            <p:ph type="subTitle" idx="1"/>
          </p:nvPr>
        </p:nvSpPr>
        <p:spPr>
          <a:xfrm>
            <a:off x="924448" y="1362252"/>
            <a:ext cx="7981948" cy="1096200"/>
          </a:xfrm>
        </p:spPr>
        <p:txBody>
          <a:bodyPr/>
          <a:lstStyle/>
          <a:p>
            <a:r>
              <a:rPr lang="en-US" altLang="en-US" dirty="0"/>
              <a:t>Students have to update both FAFSA and NJ FAMS with their college choice.  NJ schools no longer have to be listed first.  If a student does not list a NJ college, the student will receive an NJ FAMS message that says “No FAFSA” on file.</a:t>
            </a:r>
            <a:endParaRPr lang="en-US" dirty="0"/>
          </a:p>
        </p:txBody>
      </p:sp>
      <p:sp>
        <p:nvSpPr>
          <p:cNvPr id="3" name="Title 2">
            <a:extLst>
              <a:ext uri="{FF2B5EF4-FFF2-40B4-BE49-F238E27FC236}">
                <a16:creationId xmlns:a16="http://schemas.microsoft.com/office/drawing/2014/main" id="{10E07F3D-B65D-4A78-BC66-739F91522EEE}"/>
              </a:ext>
            </a:extLst>
          </p:cNvPr>
          <p:cNvSpPr>
            <a:spLocks noGrp="1"/>
          </p:cNvSpPr>
          <p:nvPr>
            <p:ph type="title"/>
          </p:nvPr>
        </p:nvSpPr>
        <p:spPr>
          <a:xfrm>
            <a:off x="793820" y="247077"/>
            <a:ext cx="3852000" cy="993600"/>
          </a:xfrm>
        </p:spPr>
        <p:txBody>
          <a:bodyPr/>
          <a:lstStyle/>
          <a:p>
            <a:r>
              <a:rPr lang="en-US" dirty="0"/>
              <a:t>College Choice on NJ FAMS</a:t>
            </a:r>
          </a:p>
        </p:txBody>
      </p:sp>
      <p:pic>
        <p:nvPicPr>
          <p:cNvPr id="4" name="Picture 3">
            <a:extLst>
              <a:ext uri="{FF2B5EF4-FFF2-40B4-BE49-F238E27FC236}">
                <a16:creationId xmlns:a16="http://schemas.microsoft.com/office/drawing/2014/main" id="{83DDF4F6-8DC4-4435-9284-0DABB9BA6B6E}"/>
              </a:ext>
            </a:extLst>
          </p:cNvPr>
          <p:cNvPicPr>
            <a:picLocks noChangeAspect="1"/>
          </p:cNvPicPr>
          <p:nvPr/>
        </p:nvPicPr>
        <p:blipFill>
          <a:blip r:embed="rId2"/>
          <a:stretch>
            <a:fillRect/>
          </a:stretch>
        </p:blipFill>
        <p:spPr>
          <a:xfrm>
            <a:off x="924448" y="2580027"/>
            <a:ext cx="7435780" cy="1921520"/>
          </a:xfrm>
          <a:prstGeom prst="rect">
            <a:avLst/>
          </a:prstGeom>
        </p:spPr>
      </p:pic>
    </p:spTree>
    <p:extLst>
      <p:ext uri="{BB962C8B-B14F-4D97-AF65-F5344CB8AC3E}">
        <p14:creationId xmlns:p14="http://schemas.microsoft.com/office/powerpoint/2010/main" val="1086041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9"/>
        <p:cNvGrpSpPr/>
        <p:nvPr/>
      </p:nvGrpSpPr>
      <p:grpSpPr>
        <a:xfrm>
          <a:off x="0" y="0"/>
          <a:ext cx="0" cy="0"/>
          <a:chOff x="0" y="0"/>
          <a:chExt cx="0" cy="0"/>
        </a:xfrm>
      </p:grpSpPr>
      <p:sp>
        <p:nvSpPr>
          <p:cNvPr id="1890" name="Google Shape;1890;p75"/>
          <p:cNvSpPr txBox="1">
            <a:spLocks noGrp="1"/>
          </p:cNvSpPr>
          <p:nvPr>
            <p:ph type="title"/>
          </p:nvPr>
        </p:nvSpPr>
        <p:spPr>
          <a:xfrm>
            <a:off x="1229679" y="229741"/>
            <a:ext cx="5589900" cy="6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000" dirty="0"/>
              <a:t>Questions…</a:t>
            </a:r>
            <a:endParaRPr sz="6000" dirty="0"/>
          </a:p>
        </p:txBody>
      </p:sp>
      <p:sp>
        <p:nvSpPr>
          <p:cNvPr id="1891" name="Google Shape;1891;p75"/>
          <p:cNvSpPr/>
          <p:nvPr/>
        </p:nvSpPr>
        <p:spPr>
          <a:xfrm>
            <a:off x="4754276" y="3799669"/>
            <a:ext cx="3979720" cy="706459"/>
          </a:xfrm>
          <a:custGeom>
            <a:avLst/>
            <a:gdLst/>
            <a:ahLst/>
            <a:cxnLst/>
            <a:rect l="l" t="t" r="r" b="b"/>
            <a:pathLst>
              <a:path w="57184" h="10151" extrusionOk="0">
                <a:moveTo>
                  <a:pt x="24375" y="1"/>
                </a:moveTo>
                <a:cubicBezTo>
                  <a:pt x="23821" y="1"/>
                  <a:pt x="23334" y="8"/>
                  <a:pt x="22985" y="16"/>
                </a:cubicBezTo>
                <a:lnTo>
                  <a:pt x="7275" y="490"/>
                </a:lnTo>
                <a:cubicBezTo>
                  <a:pt x="3384" y="588"/>
                  <a:pt x="0" y="2485"/>
                  <a:pt x="5640" y="2861"/>
                </a:cubicBezTo>
                <a:cubicBezTo>
                  <a:pt x="11280" y="3253"/>
                  <a:pt x="11901" y="2861"/>
                  <a:pt x="12375" y="3776"/>
                </a:cubicBezTo>
                <a:cubicBezTo>
                  <a:pt x="12849" y="4675"/>
                  <a:pt x="10054" y="5264"/>
                  <a:pt x="6523" y="5443"/>
                </a:cubicBezTo>
                <a:cubicBezTo>
                  <a:pt x="3382" y="5603"/>
                  <a:pt x="4031" y="6915"/>
                  <a:pt x="13695" y="6915"/>
                </a:cubicBezTo>
                <a:cubicBezTo>
                  <a:pt x="14894" y="6915"/>
                  <a:pt x="16233" y="6894"/>
                  <a:pt x="17721" y="6849"/>
                </a:cubicBezTo>
                <a:cubicBezTo>
                  <a:pt x="20447" y="6767"/>
                  <a:pt x="22971" y="6729"/>
                  <a:pt x="25249" y="6729"/>
                </a:cubicBezTo>
                <a:cubicBezTo>
                  <a:pt x="34243" y="6729"/>
                  <a:pt x="39407" y="7319"/>
                  <a:pt x="38024" y="8075"/>
                </a:cubicBezTo>
                <a:cubicBezTo>
                  <a:pt x="36308" y="9023"/>
                  <a:pt x="32956" y="8141"/>
                  <a:pt x="32760" y="9236"/>
                </a:cubicBezTo>
                <a:cubicBezTo>
                  <a:pt x="32642" y="9886"/>
                  <a:pt x="37636" y="10151"/>
                  <a:pt x="42339" y="10151"/>
                </a:cubicBezTo>
                <a:cubicBezTo>
                  <a:pt x="45440" y="10151"/>
                  <a:pt x="48413" y="10036"/>
                  <a:pt x="49712" y="9841"/>
                </a:cubicBezTo>
                <a:cubicBezTo>
                  <a:pt x="52965" y="9367"/>
                  <a:pt x="57183" y="7258"/>
                  <a:pt x="54339" y="5084"/>
                </a:cubicBezTo>
                <a:cubicBezTo>
                  <a:pt x="51609" y="3009"/>
                  <a:pt x="30128" y="2498"/>
                  <a:pt x="26048" y="2498"/>
                </a:cubicBezTo>
                <a:cubicBezTo>
                  <a:pt x="25852" y="2498"/>
                  <a:pt x="25696" y="2499"/>
                  <a:pt x="25584" y="2501"/>
                </a:cubicBezTo>
                <a:cubicBezTo>
                  <a:pt x="25484" y="2504"/>
                  <a:pt x="25395" y="2505"/>
                  <a:pt x="25317" y="2505"/>
                </a:cubicBezTo>
                <a:cubicBezTo>
                  <a:pt x="23475" y="2505"/>
                  <a:pt x="27479" y="1777"/>
                  <a:pt x="29376" y="899"/>
                </a:cubicBezTo>
                <a:cubicBezTo>
                  <a:pt x="31019" y="145"/>
                  <a:pt x="26963" y="1"/>
                  <a:pt x="24375" y="1"/>
                </a:cubicBezTo>
                <a:close/>
              </a:path>
            </a:pathLst>
          </a:custGeom>
          <a:solidFill>
            <a:srgbClr val="000000">
              <a:alpha val="3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75"/>
          <p:cNvSpPr/>
          <p:nvPr/>
        </p:nvSpPr>
        <p:spPr>
          <a:xfrm>
            <a:off x="5601855" y="4201222"/>
            <a:ext cx="571166" cy="245810"/>
          </a:xfrm>
          <a:custGeom>
            <a:avLst/>
            <a:gdLst/>
            <a:ahLst/>
            <a:cxnLst/>
            <a:rect l="l" t="t" r="r" b="b"/>
            <a:pathLst>
              <a:path w="8207" h="3532" extrusionOk="0">
                <a:moveTo>
                  <a:pt x="4234" y="0"/>
                </a:moveTo>
                <a:cubicBezTo>
                  <a:pt x="2599" y="17"/>
                  <a:pt x="2338" y="1635"/>
                  <a:pt x="2338" y="1635"/>
                </a:cubicBezTo>
                <a:cubicBezTo>
                  <a:pt x="2232" y="1346"/>
                  <a:pt x="1885" y="1190"/>
                  <a:pt x="1503" y="1190"/>
                </a:cubicBezTo>
                <a:cubicBezTo>
                  <a:pt x="1000" y="1190"/>
                  <a:pt x="436" y="1459"/>
                  <a:pt x="278" y="2044"/>
                </a:cubicBezTo>
                <a:cubicBezTo>
                  <a:pt x="0" y="3074"/>
                  <a:pt x="605" y="3531"/>
                  <a:pt x="605" y="3531"/>
                </a:cubicBezTo>
                <a:lnTo>
                  <a:pt x="7651" y="3531"/>
                </a:lnTo>
                <a:cubicBezTo>
                  <a:pt x="8190" y="3384"/>
                  <a:pt x="8206" y="3074"/>
                  <a:pt x="8076" y="2812"/>
                </a:cubicBezTo>
                <a:cubicBezTo>
                  <a:pt x="8010" y="2663"/>
                  <a:pt x="7827" y="2631"/>
                  <a:pt x="7683" y="2631"/>
                </a:cubicBezTo>
                <a:cubicBezTo>
                  <a:pt x="7574" y="2631"/>
                  <a:pt x="7487" y="2649"/>
                  <a:pt x="7487" y="2649"/>
                </a:cubicBezTo>
                <a:cubicBezTo>
                  <a:pt x="7634" y="2109"/>
                  <a:pt x="7438" y="1521"/>
                  <a:pt x="6980" y="1194"/>
                </a:cubicBezTo>
                <a:cubicBezTo>
                  <a:pt x="6745" y="1025"/>
                  <a:pt x="6508" y="966"/>
                  <a:pt x="6291" y="966"/>
                </a:cubicBezTo>
                <a:cubicBezTo>
                  <a:pt x="5769" y="966"/>
                  <a:pt x="5362" y="1308"/>
                  <a:pt x="5362" y="1308"/>
                </a:cubicBezTo>
                <a:cubicBezTo>
                  <a:pt x="5493" y="769"/>
                  <a:pt x="4937" y="0"/>
                  <a:pt x="4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3" name="Google Shape;1893;p75"/>
          <p:cNvGrpSpPr/>
          <p:nvPr/>
        </p:nvGrpSpPr>
        <p:grpSpPr>
          <a:xfrm>
            <a:off x="4592626" y="3344426"/>
            <a:ext cx="1029624" cy="364177"/>
            <a:chOff x="4785981" y="3563121"/>
            <a:chExt cx="933560" cy="330200"/>
          </a:xfrm>
        </p:grpSpPr>
        <p:sp>
          <p:nvSpPr>
            <p:cNvPr id="1894" name="Google Shape;1894;p75"/>
            <p:cNvSpPr/>
            <p:nvPr/>
          </p:nvSpPr>
          <p:spPr>
            <a:xfrm>
              <a:off x="5032509" y="3563121"/>
              <a:ext cx="687033" cy="295119"/>
            </a:xfrm>
            <a:custGeom>
              <a:avLst/>
              <a:gdLst/>
              <a:ahLst/>
              <a:cxnLst/>
              <a:rect l="l" t="t" r="r" b="b"/>
              <a:pathLst>
                <a:path w="10888" h="4677" extrusionOk="0">
                  <a:moveTo>
                    <a:pt x="5623" y="1"/>
                  </a:moveTo>
                  <a:cubicBezTo>
                    <a:pt x="3466" y="34"/>
                    <a:pt x="3106" y="2159"/>
                    <a:pt x="3106" y="2159"/>
                  </a:cubicBezTo>
                  <a:cubicBezTo>
                    <a:pt x="2972" y="1779"/>
                    <a:pt x="2518" y="1575"/>
                    <a:pt x="2013" y="1575"/>
                  </a:cubicBezTo>
                  <a:cubicBezTo>
                    <a:pt x="1345" y="1575"/>
                    <a:pt x="590" y="1932"/>
                    <a:pt x="376" y="2715"/>
                  </a:cubicBezTo>
                  <a:cubicBezTo>
                    <a:pt x="0" y="4071"/>
                    <a:pt x="817" y="4676"/>
                    <a:pt x="817" y="4676"/>
                  </a:cubicBezTo>
                  <a:lnTo>
                    <a:pt x="10152" y="4676"/>
                  </a:lnTo>
                  <a:cubicBezTo>
                    <a:pt x="10871" y="4496"/>
                    <a:pt x="10887" y="4071"/>
                    <a:pt x="10724" y="3728"/>
                  </a:cubicBezTo>
                  <a:cubicBezTo>
                    <a:pt x="10639" y="3520"/>
                    <a:pt x="10389" y="3476"/>
                    <a:pt x="10194" y="3476"/>
                  </a:cubicBezTo>
                  <a:cubicBezTo>
                    <a:pt x="10052" y="3476"/>
                    <a:pt x="9939" y="3499"/>
                    <a:pt x="9939" y="3499"/>
                  </a:cubicBezTo>
                  <a:cubicBezTo>
                    <a:pt x="10135" y="2780"/>
                    <a:pt x="9874" y="2012"/>
                    <a:pt x="9269" y="1587"/>
                  </a:cubicBezTo>
                  <a:cubicBezTo>
                    <a:pt x="8956" y="1365"/>
                    <a:pt x="8641" y="1287"/>
                    <a:pt x="8353" y="1287"/>
                  </a:cubicBezTo>
                  <a:cubicBezTo>
                    <a:pt x="7664" y="1287"/>
                    <a:pt x="7127" y="1734"/>
                    <a:pt x="7127" y="1734"/>
                  </a:cubicBezTo>
                  <a:cubicBezTo>
                    <a:pt x="7291" y="1014"/>
                    <a:pt x="6555" y="1"/>
                    <a:pt x="5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75"/>
            <p:cNvSpPr/>
            <p:nvPr/>
          </p:nvSpPr>
          <p:spPr>
            <a:xfrm>
              <a:off x="4785981" y="3670452"/>
              <a:ext cx="517862" cy="222869"/>
            </a:xfrm>
            <a:custGeom>
              <a:avLst/>
              <a:gdLst/>
              <a:ahLst/>
              <a:cxnLst/>
              <a:rect l="l" t="t" r="r" b="b"/>
              <a:pathLst>
                <a:path w="8207" h="3532" extrusionOk="0">
                  <a:moveTo>
                    <a:pt x="4250" y="0"/>
                  </a:moveTo>
                  <a:cubicBezTo>
                    <a:pt x="2616" y="16"/>
                    <a:pt x="2354" y="1635"/>
                    <a:pt x="2354" y="1635"/>
                  </a:cubicBezTo>
                  <a:cubicBezTo>
                    <a:pt x="2248" y="1345"/>
                    <a:pt x="1901" y="1190"/>
                    <a:pt x="1518" y="1190"/>
                  </a:cubicBezTo>
                  <a:cubicBezTo>
                    <a:pt x="1013" y="1190"/>
                    <a:pt x="445" y="1458"/>
                    <a:pt x="278" y="2043"/>
                  </a:cubicBezTo>
                  <a:cubicBezTo>
                    <a:pt x="0" y="3073"/>
                    <a:pt x="621" y="3531"/>
                    <a:pt x="621" y="3531"/>
                  </a:cubicBezTo>
                  <a:lnTo>
                    <a:pt x="7667" y="3531"/>
                  </a:lnTo>
                  <a:cubicBezTo>
                    <a:pt x="8190" y="3384"/>
                    <a:pt x="8206" y="3073"/>
                    <a:pt x="8092" y="2812"/>
                  </a:cubicBezTo>
                  <a:cubicBezTo>
                    <a:pt x="8027" y="2662"/>
                    <a:pt x="7838" y="2630"/>
                    <a:pt x="7689" y="2630"/>
                  </a:cubicBezTo>
                  <a:cubicBezTo>
                    <a:pt x="7577" y="2630"/>
                    <a:pt x="7487" y="2648"/>
                    <a:pt x="7487" y="2648"/>
                  </a:cubicBezTo>
                  <a:cubicBezTo>
                    <a:pt x="7651" y="2109"/>
                    <a:pt x="7438" y="1520"/>
                    <a:pt x="6980" y="1193"/>
                  </a:cubicBezTo>
                  <a:cubicBezTo>
                    <a:pt x="6750" y="1025"/>
                    <a:pt x="6516" y="966"/>
                    <a:pt x="6301" y="966"/>
                  </a:cubicBezTo>
                  <a:cubicBezTo>
                    <a:pt x="5786" y="966"/>
                    <a:pt x="5378" y="1308"/>
                    <a:pt x="5378" y="1308"/>
                  </a:cubicBezTo>
                  <a:cubicBezTo>
                    <a:pt x="5493" y="785"/>
                    <a:pt x="4953" y="0"/>
                    <a:pt x="4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6" name="Google Shape;1896;p75"/>
          <p:cNvSpPr/>
          <p:nvPr/>
        </p:nvSpPr>
        <p:spPr>
          <a:xfrm>
            <a:off x="6468081" y="1897245"/>
            <a:ext cx="1850770" cy="1309727"/>
          </a:xfrm>
          <a:custGeom>
            <a:avLst/>
            <a:gdLst/>
            <a:ahLst/>
            <a:cxnLst/>
            <a:rect l="l" t="t" r="r" b="b"/>
            <a:pathLst>
              <a:path w="44613" h="31573" extrusionOk="0">
                <a:moveTo>
                  <a:pt x="24263" y="0"/>
                </a:moveTo>
                <a:cubicBezTo>
                  <a:pt x="23121" y="0"/>
                  <a:pt x="21957" y="65"/>
                  <a:pt x="20778" y="197"/>
                </a:cubicBezTo>
                <a:cubicBezTo>
                  <a:pt x="8877" y="1554"/>
                  <a:pt x="1" y="9385"/>
                  <a:pt x="949" y="17673"/>
                </a:cubicBezTo>
                <a:cubicBezTo>
                  <a:pt x="1787" y="25144"/>
                  <a:pt x="10300" y="30446"/>
                  <a:pt x="20667" y="30446"/>
                </a:cubicBezTo>
                <a:cubicBezTo>
                  <a:pt x="21822" y="30446"/>
                  <a:pt x="23001" y="30380"/>
                  <a:pt x="24195" y="30244"/>
                </a:cubicBezTo>
                <a:cubicBezTo>
                  <a:pt x="24848" y="30162"/>
                  <a:pt x="25486" y="30080"/>
                  <a:pt x="26107" y="29966"/>
                </a:cubicBezTo>
                <a:cubicBezTo>
                  <a:pt x="26107" y="29966"/>
                  <a:pt x="34904" y="31573"/>
                  <a:pt x="38954" y="31573"/>
                </a:cubicBezTo>
                <a:cubicBezTo>
                  <a:pt x="40307" y="31573"/>
                  <a:pt x="41131" y="31393"/>
                  <a:pt x="40918" y="30914"/>
                </a:cubicBezTo>
                <a:cubicBezTo>
                  <a:pt x="40002" y="28887"/>
                  <a:pt x="38940" y="26941"/>
                  <a:pt x="37763" y="25045"/>
                </a:cubicBezTo>
                <a:cubicBezTo>
                  <a:pt x="43043" y="21710"/>
                  <a:pt x="44612" y="17885"/>
                  <a:pt x="44024" y="12768"/>
                </a:cubicBezTo>
                <a:cubicBezTo>
                  <a:pt x="43170" y="5316"/>
                  <a:pt x="34646" y="0"/>
                  <a:pt x="242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75"/>
          <p:cNvSpPr/>
          <p:nvPr/>
        </p:nvSpPr>
        <p:spPr>
          <a:xfrm>
            <a:off x="7163284" y="2076927"/>
            <a:ext cx="640318" cy="863517"/>
          </a:xfrm>
          <a:custGeom>
            <a:avLst/>
            <a:gdLst/>
            <a:ahLst/>
            <a:cxnLst/>
            <a:rect l="l" t="t" r="r" b="b"/>
            <a:pathLst>
              <a:path w="13128" h="17705" extrusionOk="0">
                <a:moveTo>
                  <a:pt x="6785" y="0"/>
                </a:moveTo>
                <a:cubicBezTo>
                  <a:pt x="4562" y="0"/>
                  <a:pt x="2910" y="507"/>
                  <a:pt x="1848" y="1537"/>
                </a:cubicBezTo>
                <a:cubicBezTo>
                  <a:pt x="785" y="2567"/>
                  <a:pt x="164" y="3940"/>
                  <a:pt x="1" y="5623"/>
                </a:cubicBezTo>
                <a:lnTo>
                  <a:pt x="4611" y="6196"/>
                </a:lnTo>
                <a:cubicBezTo>
                  <a:pt x="4709" y="5264"/>
                  <a:pt x="4954" y="4626"/>
                  <a:pt x="5330" y="4250"/>
                </a:cubicBezTo>
                <a:cubicBezTo>
                  <a:pt x="5676" y="3889"/>
                  <a:pt x="6157" y="3694"/>
                  <a:pt x="6659" y="3694"/>
                </a:cubicBezTo>
                <a:cubicBezTo>
                  <a:pt x="6679" y="3694"/>
                  <a:pt x="6699" y="3694"/>
                  <a:pt x="6719" y="3694"/>
                </a:cubicBezTo>
                <a:cubicBezTo>
                  <a:pt x="7242" y="3694"/>
                  <a:pt x="7635" y="3809"/>
                  <a:pt x="7896" y="4054"/>
                </a:cubicBezTo>
                <a:cubicBezTo>
                  <a:pt x="8158" y="4316"/>
                  <a:pt x="8289" y="4692"/>
                  <a:pt x="8272" y="5068"/>
                </a:cubicBezTo>
                <a:cubicBezTo>
                  <a:pt x="8272" y="5509"/>
                  <a:pt x="7945" y="5983"/>
                  <a:pt x="7308" y="6506"/>
                </a:cubicBezTo>
                <a:cubicBezTo>
                  <a:pt x="6115" y="7503"/>
                  <a:pt x="5330" y="8206"/>
                  <a:pt x="4987" y="8599"/>
                </a:cubicBezTo>
                <a:cubicBezTo>
                  <a:pt x="4643" y="8975"/>
                  <a:pt x="4382" y="9432"/>
                  <a:pt x="4218" y="9906"/>
                </a:cubicBezTo>
                <a:cubicBezTo>
                  <a:pt x="4022" y="10511"/>
                  <a:pt x="3924" y="11149"/>
                  <a:pt x="3957" y="11770"/>
                </a:cubicBezTo>
                <a:lnTo>
                  <a:pt x="3957" y="12228"/>
                </a:lnTo>
                <a:lnTo>
                  <a:pt x="8469" y="12228"/>
                </a:lnTo>
                <a:cubicBezTo>
                  <a:pt x="8436" y="11705"/>
                  <a:pt x="8550" y="11181"/>
                  <a:pt x="8779" y="10724"/>
                </a:cubicBezTo>
                <a:cubicBezTo>
                  <a:pt x="8992" y="10331"/>
                  <a:pt x="9498" y="9825"/>
                  <a:pt x="10299" y="9187"/>
                </a:cubicBezTo>
                <a:cubicBezTo>
                  <a:pt x="11444" y="8288"/>
                  <a:pt x="12212" y="7520"/>
                  <a:pt x="12588" y="6899"/>
                </a:cubicBezTo>
                <a:cubicBezTo>
                  <a:pt x="12931" y="6310"/>
                  <a:pt x="13127" y="5656"/>
                  <a:pt x="13127" y="4970"/>
                </a:cubicBezTo>
                <a:cubicBezTo>
                  <a:pt x="13127" y="3351"/>
                  <a:pt x="12408" y="2043"/>
                  <a:pt x="10970" y="1079"/>
                </a:cubicBezTo>
                <a:cubicBezTo>
                  <a:pt x="9907" y="360"/>
                  <a:pt x="8501" y="0"/>
                  <a:pt x="6785" y="0"/>
                </a:cubicBezTo>
                <a:close/>
                <a:moveTo>
                  <a:pt x="5935" y="13437"/>
                </a:moveTo>
                <a:cubicBezTo>
                  <a:pt x="4758" y="13437"/>
                  <a:pt x="3793" y="14386"/>
                  <a:pt x="3793" y="15563"/>
                </a:cubicBezTo>
                <a:cubicBezTo>
                  <a:pt x="3793" y="16740"/>
                  <a:pt x="4741" y="17704"/>
                  <a:pt x="5935" y="17704"/>
                </a:cubicBezTo>
                <a:lnTo>
                  <a:pt x="6507" y="17704"/>
                </a:lnTo>
                <a:cubicBezTo>
                  <a:pt x="7684" y="17704"/>
                  <a:pt x="8632" y="16740"/>
                  <a:pt x="8632" y="15563"/>
                </a:cubicBezTo>
                <a:cubicBezTo>
                  <a:pt x="8632" y="14386"/>
                  <a:pt x="7684" y="13437"/>
                  <a:pt x="6507" y="134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8" name="Google Shape;1898;p75"/>
          <p:cNvGrpSpPr/>
          <p:nvPr/>
        </p:nvGrpSpPr>
        <p:grpSpPr>
          <a:xfrm>
            <a:off x="6588692" y="3461104"/>
            <a:ext cx="1886032" cy="1363764"/>
            <a:chOff x="6738142" y="3311649"/>
            <a:chExt cx="1532487" cy="1108121"/>
          </a:xfrm>
        </p:grpSpPr>
        <p:sp>
          <p:nvSpPr>
            <p:cNvPr id="1899" name="Google Shape;1899;p75"/>
            <p:cNvSpPr/>
            <p:nvPr/>
          </p:nvSpPr>
          <p:spPr>
            <a:xfrm>
              <a:off x="7308286" y="4105670"/>
              <a:ext cx="333430" cy="175240"/>
            </a:xfrm>
            <a:custGeom>
              <a:avLst/>
              <a:gdLst/>
              <a:ahLst/>
              <a:cxnLst/>
              <a:rect l="l" t="t" r="r" b="b"/>
              <a:pathLst>
                <a:path w="4791" h="2518" extrusionOk="0">
                  <a:moveTo>
                    <a:pt x="344" y="0"/>
                  </a:moveTo>
                  <a:cubicBezTo>
                    <a:pt x="344" y="0"/>
                    <a:pt x="1" y="262"/>
                    <a:pt x="66" y="540"/>
                  </a:cubicBezTo>
                  <a:lnTo>
                    <a:pt x="4742" y="2518"/>
                  </a:lnTo>
                  <a:cubicBezTo>
                    <a:pt x="4676" y="1962"/>
                    <a:pt x="4693" y="1390"/>
                    <a:pt x="4791" y="850"/>
                  </a:cubicBezTo>
                  <a:lnTo>
                    <a:pt x="3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0" name="Google Shape;1900;p75"/>
            <p:cNvGrpSpPr/>
            <p:nvPr/>
          </p:nvGrpSpPr>
          <p:grpSpPr>
            <a:xfrm>
              <a:off x="6738142" y="3311649"/>
              <a:ext cx="1532487" cy="1108121"/>
              <a:chOff x="6731321" y="3533401"/>
              <a:chExt cx="1389507" cy="1004734"/>
            </a:xfrm>
          </p:grpSpPr>
          <p:sp>
            <p:nvSpPr>
              <p:cNvPr id="1901" name="Google Shape;1901;p75"/>
              <p:cNvSpPr/>
              <p:nvPr/>
            </p:nvSpPr>
            <p:spPr>
              <a:xfrm>
                <a:off x="7713329" y="3579653"/>
                <a:ext cx="242998" cy="347681"/>
              </a:xfrm>
              <a:custGeom>
                <a:avLst/>
                <a:gdLst/>
                <a:ahLst/>
                <a:cxnLst/>
                <a:rect l="l" t="t" r="r" b="b"/>
                <a:pathLst>
                  <a:path w="3851" h="5510" extrusionOk="0">
                    <a:moveTo>
                      <a:pt x="2959" y="1"/>
                    </a:moveTo>
                    <a:lnTo>
                      <a:pt x="2959" y="1"/>
                    </a:lnTo>
                    <a:cubicBezTo>
                      <a:pt x="2959" y="1"/>
                      <a:pt x="1831" y="229"/>
                      <a:pt x="1472" y="573"/>
                    </a:cubicBezTo>
                    <a:cubicBezTo>
                      <a:pt x="1096" y="916"/>
                      <a:pt x="475" y="1619"/>
                      <a:pt x="246" y="1799"/>
                    </a:cubicBezTo>
                    <a:cubicBezTo>
                      <a:pt x="1" y="1962"/>
                      <a:pt x="377" y="2338"/>
                      <a:pt x="377" y="2338"/>
                    </a:cubicBezTo>
                    <a:cubicBezTo>
                      <a:pt x="82" y="3041"/>
                      <a:pt x="262" y="3842"/>
                      <a:pt x="818" y="4349"/>
                    </a:cubicBezTo>
                    <a:lnTo>
                      <a:pt x="409" y="5510"/>
                    </a:lnTo>
                    <a:lnTo>
                      <a:pt x="409" y="5510"/>
                    </a:lnTo>
                    <a:cubicBezTo>
                      <a:pt x="818" y="5199"/>
                      <a:pt x="1292" y="4986"/>
                      <a:pt x="1782" y="4856"/>
                    </a:cubicBezTo>
                    <a:lnTo>
                      <a:pt x="2355" y="3630"/>
                    </a:lnTo>
                    <a:cubicBezTo>
                      <a:pt x="2355" y="3630"/>
                      <a:pt x="3205" y="3532"/>
                      <a:pt x="3581" y="3090"/>
                    </a:cubicBezTo>
                    <a:cubicBezTo>
                      <a:pt x="3850" y="2759"/>
                      <a:pt x="3522" y="2345"/>
                      <a:pt x="3121" y="2345"/>
                    </a:cubicBezTo>
                    <a:cubicBezTo>
                      <a:pt x="2987" y="2345"/>
                      <a:pt x="2845" y="2391"/>
                      <a:pt x="2714" y="2502"/>
                    </a:cubicBezTo>
                    <a:cubicBezTo>
                      <a:pt x="2714" y="2485"/>
                      <a:pt x="2077" y="1178"/>
                      <a:pt x="2959" y="1"/>
                    </a:cubicBezTo>
                    <a:close/>
                  </a:path>
                </a:pathLst>
              </a:custGeom>
              <a:solidFill>
                <a:srgbClr val="E47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75"/>
              <p:cNvSpPr/>
              <p:nvPr/>
            </p:nvSpPr>
            <p:spPr>
              <a:xfrm>
                <a:off x="7522518" y="3881075"/>
                <a:ext cx="433308" cy="633587"/>
              </a:xfrm>
              <a:custGeom>
                <a:avLst/>
                <a:gdLst/>
                <a:ahLst/>
                <a:cxnLst/>
                <a:rect l="l" t="t" r="r" b="b"/>
                <a:pathLst>
                  <a:path w="6867" h="10041" extrusionOk="0">
                    <a:moveTo>
                      <a:pt x="5143" y="1"/>
                    </a:moveTo>
                    <a:cubicBezTo>
                      <a:pt x="4637" y="1"/>
                      <a:pt x="4048" y="259"/>
                      <a:pt x="3433" y="733"/>
                    </a:cubicBezTo>
                    <a:cubicBezTo>
                      <a:pt x="3433" y="733"/>
                      <a:pt x="2861" y="1501"/>
                      <a:pt x="2305" y="2122"/>
                    </a:cubicBezTo>
                    <a:cubicBezTo>
                      <a:pt x="1766" y="2727"/>
                      <a:pt x="2109" y="3381"/>
                      <a:pt x="2142" y="3675"/>
                    </a:cubicBezTo>
                    <a:cubicBezTo>
                      <a:pt x="2174" y="3986"/>
                      <a:pt x="1357" y="5620"/>
                      <a:pt x="442" y="6748"/>
                    </a:cubicBezTo>
                    <a:cubicBezTo>
                      <a:pt x="442" y="6748"/>
                      <a:pt x="0" y="8824"/>
                      <a:pt x="916" y="9527"/>
                    </a:cubicBezTo>
                    <a:cubicBezTo>
                      <a:pt x="1297" y="9827"/>
                      <a:pt x="1813" y="10041"/>
                      <a:pt x="2388" y="10041"/>
                    </a:cubicBezTo>
                    <a:cubicBezTo>
                      <a:pt x="3195" y="10041"/>
                      <a:pt x="4116" y="9619"/>
                      <a:pt x="4937" y="8416"/>
                    </a:cubicBezTo>
                    <a:cubicBezTo>
                      <a:pt x="6359" y="6372"/>
                      <a:pt x="6866" y="4917"/>
                      <a:pt x="6703" y="2335"/>
                    </a:cubicBezTo>
                    <a:cubicBezTo>
                      <a:pt x="6590" y="713"/>
                      <a:pt x="5982" y="1"/>
                      <a:pt x="5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75"/>
              <p:cNvSpPr/>
              <p:nvPr/>
            </p:nvSpPr>
            <p:spPr>
              <a:xfrm>
                <a:off x="7697870" y="3871673"/>
                <a:ext cx="165070" cy="666462"/>
              </a:xfrm>
              <a:custGeom>
                <a:avLst/>
                <a:gdLst/>
                <a:ahLst/>
                <a:cxnLst/>
                <a:rect l="l" t="t" r="r" b="b"/>
                <a:pathLst>
                  <a:path w="2616" h="10562" extrusionOk="0">
                    <a:moveTo>
                      <a:pt x="1564" y="1"/>
                    </a:moveTo>
                    <a:cubicBezTo>
                      <a:pt x="1290" y="1"/>
                      <a:pt x="1025" y="126"/>
                      <a:pt x="850" y="358"/>
                    </a:cubicBezTo>
                    <a:cubicBezTo>
                      <a:pt x="0" y="1012"/>
                      <a:pt x="1799" y="9578"/>
                      <a:pt x="1799" y="9578"/>
                    </a:cubicBezTo>
                    <a:cubicBezTo>
                      <a:pt x="1799" y="9578"/>
                      <a:pt x="1700" y="9807"/>
                      <a:pt x="1047" y="10020"/>
                    </a:cubicBezTo>
                    <a:cubicBezTo>
                      <a:pt x="376" y="10216"/>
                      <a:pt x="409" y="10559"/>
                      <a:pt x="409" y="10559"/>
                    </a:cubicBezTo>
                    <a:cubicBezTo>
                      <a:pt x="409" y="10559"/>
                      <a:pt x="477" y="10561"/>
                      <a:pt x="588" y="10561"/>
                    </a:cubicBezTo>
                    <a:cubicBezTo>
                      <a:pt x="1104" y="10561"/>
                      <a:pt x="2556" y="10517"/>
                      <a:pt x="2583" y="10020"/>
                    </a:cubicBezTo>
                    <a:cubicBezTo>
                      <a:pt x="2616" y="9415"/>
                      <a:pt x="2583" y="293"/>
                      <a:pt x="1897" y="64"/>
                    </a:cubicBezTo>
                    <a:cubicBezTo>
                      <a:pt x="1788" y="22"/>
                      <a:pt x="1675" y="1"/>
                      <a:pt x="1564" y="1"/>
                    </a:cubicBezTo>
                    <a:close/>
                  </a:path>
                </a:pathLst>
              </a:custGeom>
              <a:solidFill>
                <a:srgbClr val="E47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75"/>
              <p:cNvSpPr/>
              <p:nvPr/>
            </p:nvSpPr>
            <p:spPr>
              <a:xfrm>
                <a:off x="7733963" y="3871673"/>
                <a:ext cx="112507" cy="155731"/>
              </a:xfrm>
              <a:custGeom>
                <a:avLst/>
                <a:gdLst/>
                <a:ahLst/>
                <a:cxnLst/>
                <a:rect l="l" t="t" r="r" b="b"/>
                <a:pathLst>
                  <a:path w="1783" h="2468" extrusionOk="0">
                    <a:moveTo>
                      <a:pt x="992" y="1"/>
                    </a:moveTo>
                    <a:cubicBezTo>
                      <a:pt x="718" y="1"/>
                      <a:pt x="453" y="126"/>
                      <a:pt x="278" y="358"/>
                    </a:cubicBezTo>
                    <a:cubicBezTo>
                      <a:pt x="33" y="555"/>
                      <a:pt x="0" y="1388"/>
                      <a:pt x="99" y="2467"/>
                    </a:cubicBezTo>
                    <a:lnTo>
                      <a:pt x="1782" y="2271"/>
                    </a:lnTo>
                    <a:cubicBezTo>
                      <a:pt x="1684" y="1045"/>
                      <a:pt x="1537" y="130"/>
                      <a:pt x="1325" y="64"/>
                    </a:cubicBezTo>
                    <a:cubicBezTo>
                      <a:pt x="1216" y="22"/>
                      <a:pt x="1103" y="1"/>
                      <a:pt x="9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75"/>
              <p:cNvSpPr/>
              <p:nvPr/>
            </p:nvSpPr>
            <p:spPr>
              <a:xfrm>
                <a:off x="6805588" y="4306864"/>
                <a:ext cx="871726" cy="208609"/>
              </a:xfrm>
              <a:custGeom>
                <a:avLst/>
                <a:gdLst/>
                <a:ahLst/>
                <a:cxnLst/>
                <a:rect l="l" t="t" r="r" b="b"/>
                <a:pathLst>
                  <a:path w="13815" h="3306" extrusionOk="0">
                    <a:moveTo>
                      <a:pt x="11804" y="0"/>
                    </a:moveTo>
                    <a:lnTo>
                      <a:pt x="213" y="1668"/>
                    </a:lnTo>
                    <a:cubicBezTo>
                      <a:pt x="50" y="1913"/>
                      <a:pt x="1" y="2207"/>
                      <a:pt x="66" y="2485"/>
                    </a:cubicBezTo>
                    <a:lnTo>
                      <a:pt x="13349" y="3275"/>
                    </a:lnTo>
                    <a:lnTo>
                      <a:pt x="13349" y="3275"/>
                    </a:lnTo>
                    <a:cubicBezTo>
                      <a:pt x="12610" y="3154"/>
                      <a:pt x="11301" y="2584"/>
                      <a:pt x="11804" y="0"/>
                    </a:cubicBezTo>
                    <a:close/>
                    <a:moveTo>
                      <a:pt x="13349" y="3275"/>
                    </a:moveTo>
                    <a:cubicBezTo>
                      <a:pt x="13504" y="3300"/>
                      <a:pt x="13634" y="3305"/>
                      <a:pt x="13717" y="3305"/>
                    </a:cubicBezTo>
                    <a:cubicBezTo>
                      <a:pt x="13779" y="3305"/>
                      <a:pt x="13814" y="3302"/>
                      <a:pt x="13814" y="3302"/>
                    </a:cubicBezTo>
                    <a:lnTo>
                      <a:pt x="13349" y="32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75"/>
              <p:cNvSpPr/>
              <p:nvPr/>
            </p:nvSpPr>
            <p:spPr>
              <a:xfrm>
                <a:off x="6731321" y="4306864"/>
                <a:ext cx="87772" cy="155794"/>
              </a:xfrm>
              <a:custGeom>
                <a:avLst/>
                <a:gdLst/>
                <a:ahLst/>
                <a:cxnLst/>
                <a:rect l="l" t="t" r="r" b="b"/>
                <a:pathLst>
                  <a:path w="1391" h="2469" extrusionOk="0">
                    <a:moveTo>
                      <a:pt x="1" y="0"/>
                    </a:moveTo>
                    <a:lnTo>
                      <a:pt x="377" y="2174"/>
                    </a:lnTo>
                    <a:lnTo>
                      <a:pt x="1260" y="2469"/>
                    </a:lnTo>
                    <a:cubicBezTo>
                      <a:pt x="1178" y="2207"/>
                      <a:pt x="1227" y="1913"/>
                      <a:pt x="1390" y="1668"/>
                    </a:cubicBezTo>
                    <a:lnTo>
                      <a:pt x="949" y="14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75"/>
              <p:cNvSpPr/>
              <p:nvPr/>
            </p:nvSpPr>
            <p:spPr>
              <a:xfrm>
                <a:off x="7176925" y="4175871"/>
                <a:ext cx="92946" cy="111435"/>
              </a:xfrm>
              <a:custGeom>
                <a:avLst/>
                <a:gdLst/>
                <a:ahLst/>
                <a:cxnLst/>
                <a:rect l="l" t="t" r="r" b="b"/>
                <a:pathLst>
                  <a:path w="1473" h="1766" extrusionOk="0">
                    <a:moveTo>
                      <a:pt x="1" y="0"/>
                    </a:moveTo>
                    <a:lnTo>
                      <a:pt x="655" y="1602"/>
                    </a:lnTo>
                    <a:lnTo>
                      <a:pt x="1194" y="1766"/>
                    </a:lnTo>
                    <a:cubicBezTo>
                      <a:pt x="1162" y="1537"/>
                      <a:pt x="1260" y="1324"/>
                      <a:pt x="1472" y="1226"/>
                    </a:cubicBezTo>
                    <a:lnTo>
                      <a:pt x="1047" y="88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75"/>
              <p:cNvSpPr/>
              <p:nvPr/>
            </p:nvSpPr>
            <p:spPr>
              <a:xfrm>
                <a:off x="7801037" y="3533401"/>
                <a:ext cx="319791" cy="822256"/>
              </a:xfrm>
              <a:custGeom>
                <a:avLst/>
                <a:gdLst/>
                <a:ahLst/>
                <a:cxnLst/>
                <a:rect l="l" t="t" r="r" b="b"/>
                <a:pathLst>
                  <a:path w="5068" h="13031" extrusionOk="0">
                    <a:moveTo>
                      <a:pt x="2496" y="1"/>
                    </a:moveTo>
                    <a:cubicBezTo>
                      <a:pt x="2424" y="1"/>
                      <a:pt x="2355" y="5"/>
                      <a:pt x="2289" y="14"/>
                    </a:cubicBezTo>
                    <a:cubicBezTo>
                      <a:pt x="1782" y="63"/>
                      <a:pt x="1324" y="325"/>
                      <a:pt x="1030" y="734"/>
                    </a:cubicBezTo>
                    <a:lnTo>
                      <a:pt x="997" y="881"/>
                    </a:lnTo>
                    <a:cubicBezTo>
                      <a:pt x="1308" y="783"/>
                      <a:pt x="1569" y="734"/>
                      <a:pt x="1569" y="734"/>
                    </a:cubicBezTo>
                    <a:lnTo>
                      <a:pt x="1569" y="734"/>
                    </a:lnTo>
                    <a:cubicBezTo>
                      <a:pt x="687" y="1911"/>
                      <a:pt x="1324" y="3218"/>
                      <a:pt x="1324" y="3218"/>
                    </a:cubicBezTo>
                    <a:cubicBezTo>
                      <a:pt x="1452" y="3115"/>
                      <a:pt x="1590" y="3071"/>
                      <a:pt x="1721" y="3071"/>
                    </a:cubicBezTo>
                    <a:cubicBezTo>
                      <a:pt x="2127" y="3071"/>
                      <a:pt x="2463" y="3489"/>
                      <a:pt x="2191" y="3823"/>
                    </a:cubicBezTo>
                    <a:cubicBezTo>
                      <a:pt x="1815" y="4265"/>
                      <a:pt x="965" y="4363"/>
                      <a:pt x="965" y="4363"/>
                    </a:cubicBezTo>
                    <a:lnTo>
                      <a:pt x="556" y="5016"/>
                    </a:lnTo>
                    <a:cubicBezTo>
                      <a:pt x="0" y="6341"/>
                      <a:pt x="589" y="8923"/>
                      <a:pt x="523" y="9937"/>
                    </a:cubicBezTo>
                    <a:cubicBezTo>
                      <a:pt x="474" y="10967"/>
                      <a:pt x="621" y="12553"/>
                      <a:pt x="1635" y="12896"/>
                    </a:cubicBezTo>
                    <a:cubicBezTo>
                      <a:pt x="1900" y="12987"/>
                      <a:pt x="2172" y="13031"/>
                      <a:pt x="2440" y="13031"/>
                    </a:cubicBezTo>
                    <a:cubicBezTo>
                      <a:pt x="3229" y="13031"/>
                      <a:pt x="3987" y="12651"/>
                      <a:pt x="4463" y="11980"/>
                    </a:cubicBezTo>
                    <a:cubicBezTo>
                      <a:pt x="5068" y="11065"/>
                      <a:pt x="4430" y="9659"/>
                      <a:pt x="4185" y="8237"/>
                    </a:cubicBezTo>
                    <a:cubicBezTo>
                      <a:pt x="3956" y="6815"/>
                      <a:pt x="4970" y="3382"/>
                      <a:pt x="4773" y="1943"/>
                    </a:cubicBezTo>
                    <a:cubicBezTo>
                      <a:pt x="4577" y="631"/>
                      <a:pt x="3352" y="1"/>
                      <a:pt x="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09" name="Google Shape;1909;p75"/>
          <p:cNvSpPr/>
          <p:nvPr/>
        </p:nvSpPr>
        <p:spPr>
          <a:xfrm>
            <a:off x="696776" y="2685581"/>
            <a:ext cx="2756564" cy="1688430"/>
          </a:xfrm>
          <a:custGeom>
            <a:avLst/>
            <a:gdLst/>
            <a:ahLst/>
            <a:cxnLst/>
            <a:rect l="l" t="t" r="r" b="b"/>
            <a:pathLst>
              <a:path w="53064" h="28282" extrusionOk="0">
                <a:moveTo>
                  <a:pt x="3188" y="1"/>
                </a:moveTo>
                <a:cubicBezTo>
                  <a:pt x="1439" y="1"/>
                  <a:pt x="0" y="1881"/>
                  <a:pt x="0" y="4169"/>
                </a:cubicBezTo>
                <a:lnTo>
                  <a:pt x="0" y="4382"/>
                </a:lnTo>
                <a:cubicBezTo>
                  <a:pt x="16" y="6213"/>
                  <a:pt x="1324" y="7668"/>
                  <a:pt x="2910" y="7668"/>
                </a:cubicBezTo>
                <a:lnTo>
                  <a:pt x="15873" y="7668"/>
                </a:lnTo>
                <a:cubicBezTo>
                  <a:pt x="16592" y="7684"/>
                  <a:pt x="17279" y="7995"/>
                  <a:pt x="17769" y="8502"/>
                </a:cubicBezTo>
                <a:cubicBezTo>
                  <a:pt x="18554" y="9270"/>
                  <a:pt x="19061" y="10480"/>
                  <a:pt x="19061" y="11836"/>
                </a:cubicBezTo>
                <a:cubicBezTo>
                  <a:pt x="19061" y="13455"/>
                  <a:pt x="18358" y="14861"/>
                  <a:pt x="17328" y="15547"/>
                </a:cubicBezTo>
                <a:lnTo>
                  <a:pt x="6506" y="15547"/>
                </a:lnTo>
                <a:cubicBezTo>
                  <a:pt x="5869" y="15547"/>
                  <a:pt x="5247" y="15711"/>
                  <a:pt x="4708" y="16021"/>
                </a:cubicBezTo>
                <a:cubicBezTo>
                  <a:pt x="2959" y="16953"/>
                  <a:pt x="1733" y="19193"/>
                  <a:pt x="1733" y="21792"/>
                </a:cubicBezTo>
                <a:lnTo>
                  <a:pt x="1733" y="22037"/>
                </a:lnTo>
                <a:cubicBezTo>
                  <a:pt x="1733" y="25470"/>
                  <a:pt x="3874" y="28282"/>
                  <a:pt x="6506" y="28282"/>
                </a:cubicBezTo>
                <a:lnTo>
                  <a:pt x="41195" y="28282"/>
                </a:lnTo>
                <a:cubicBezTo>
                  <a:pt x="43811" y="28282"/>
                  <a:pt x="45952" y="25470"/>
                  <a:pt x="45952" y="22037"/>
                </a:cubicBezTo>
                <a:lnTo>
                  <a:pt x="45952" y="21792"/>
                </a:lnTo>
                <a:cubicBezTo>
                  <a:pt x="45952" y="19340"/>
                  <a:pt x="44857" y="17198"/>
                  <a:pt x="43271" y="16185"/>
                </a:cubicBezTo>
                <a:lnTo>
                  <a:pt x="49875" y="16185"/>
                </a:lnTo>
                <a:cubicBezTo>
                  <a:pt x="51625" y="16185"/>
                  <a:pt x="53063" y="14305"/>
                  <a:pt x="53063" y="12000"/>
                </a:cubicBezTo>
                <a:lnTo>
                  <a:pt x="53063" y="11836"/>
                </a:lnTo>
                <a:cubicBezTo>
                  <a:pt x="53063" y="9548"/>
                  <a:pt x="51625" y="7668"/>
                  <a:pt x="49875" y="7668"/>
                </a:cubicBezTo>
                <a:lnTo>
                  <a:pt x="39184" y="7668"/>
                </a:lnTo>
                <a:cubicBezTo>
                  <a:pt x="39953" y="6916"/>
                  <a:pt x="40459" y="5706"/>
                  <a:pt x="40459" y="4333"/>
                </a:cubicBezTo>
                <a:lnTo>
                  <a:pt x="40459" y="4169"/>
                </a:lnTo>
                <a:cubicBezTo>
                  <a:pt x="40459" y="1881"/>
                  <a:pt x="39037" y="1"/>
                  <a:pt x="37272" y="1"/>
                </a:cubicBezTo>
                <a:close/>
              </a:path>
            </a:pathLst>
          </a:custGeom>
          <a:solidFill>
            <a:srgbClr val="000000">
              <a:alpha val="3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0" name="Google Shape;1910;p75"/>
          <p:cNvGrpSpPr/>
          <p:nvPr/>
        </p:nvGrpSpPr>
        <p:grpSpPr>
          <a:xfrm>
            <a:off x="954663" y="2541304"/>
            <a:ext cx="752506" cy="1987688"/>
            <a:chOff x="954662" y="2428801"/>
            <a:chExt cx="811101" cy="2100191"/>
          </a:xfrm>
        </p:grpSpPr>
        <p:sp>
          <p:nvSpPr>
            <p:cNvPr id="1911" name="Google Shape;1911;p75"/>
            <p:cNvSpPr/>
            <p:nvPr/>
          </p:nvSpPr>
          <p:spPr>
            <a:xfrm>
              <a:off x="1149167" y="2802797"/>
              <a:ext cx="402784" cy="692296"/>
            </a:xfrm>
            <a:custGeom>
              <a:avLst/>
              <a:gdLst/>
              <a:ahLst/>
              <a:cxnLst/>
              <a:rect l="l" t="t" r="r" b="b"/>
              <a:pathLst>
                <a:path w="5821" h="10005" extrusionOk="0">
                  <a:moveTo>
                    <a:pt x="1439" y="0"/>
                  </a:moveTo>
                  <a:lnTo>
                    <a:pt x="1" y="573"/>
                  </a:lnTo>
                  <a:lnTo>
                    <a:pt x="835" y="9939"/>
                  </a:lnTo>
                  <a:lnTo>
                    <a:pt x="5821" y="10005"/>
                  </a:lnTo>
                  <a:lnTo>
                    <a:pt x="5003" y="1096"/>
                  </a:lnTo>
                  <a:lnTo>
                    <a:pt x="2600" y="344"/>
                  </a:lnTo>
                  <a:lnTo>
                    <a:pt x="14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75"/>
            <p:cNvSpPr/>
            <p:nvPr/>
          </p:nvSpPr>
          <p:spPr>
            <a:xfrm>
              <a:off x="1240850" y="2690910"/>
              <a:ext cx="158387" cy="205163"/>
            </a:xfrm>
            <a:custGeom>
              <a:avLst/>
              <a:gdLst/>
              <a:ahLst/>
              <a:cxnLst/>
              <a:rect l="l" t="t" r="r" b="b"/>
              <a:pathLst>
                <a:path w="2289" h="2965" extrusionOk="0">
                  <a:moveTo>
                    <a:pt x="1164" y="1"/>
                  </a:moveTo>
                  <a:cubicBezTo>
                    <a:pt x="746" y="1"/>
                    <a:pt x="360" y="363"/>
                    <a:pt x="262" y="882"/>
                  </a:cubicBezTo>
                  <a:lnTo>
                    <a:pt x="114" y="1601"/>
                  </a:lnTo>
                  <a:cubicBezTo>
                    <a:pt x="0" y="2157"/>
                    <a:pt x="229" y="2696"/>
                    <a:pt x="670" y="2892"/>
                  </a:cubicBezTo>
                  <a:cubicBezTo>
                    <a:pt x="771" y="2941"/>
                    <a:pt x="875" y="2964"/>
                    <a:pt x="977" y="2964"/>
                  </a:cubicBezTo>
                  <a:cubicBezTo>
                    <a:pt x="1322" y="2964"/>
                    <a:pt x="1651" y="2704"/>
                    <a:pt x="1815" y="2288"/>
                  </a:cubicBezTo>
                  <a:lnTo>
                    <a:pt x="2060" y="1601"/>
                  </a:lnTo>
                  <a:lnTo>
                    <a:pt x="2060" y="1585"/>
                  </a:lnTo>
                  <a:cubicBezTo>
                    <a:pt x="2289" y="947"/>
                    <a:pt x="2011" y="228"/>
                    <a:pt x="1471" y="64"/>
                  </a:cubicBezTo>
                  <a:lnTo>
                    <a:pt x="1373" y="32"/>
                  </a:lnTo>
                  <a:cubicBezTo>
                    <a:pt x="1303" y="11"/>
                    <a:pt x="1233" y="1"/>
                    <a:pt x="1164" y="1"/>
                  </a:cubicBezTo>
                  <a:close/>
                </a:path>
              </a:pathLst>
            </a:custGeom>
            <a:solidFill>
              <a:srgbClr val="FFA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75"/>
            <p:cNvSpPr/>
            <p:nvPr/>
          </p:nvSpPr>
          <p:spPr>
            <a:xfrm>
              <a:off x="1145777" y="2456133"/>
              <a:ext cx="333797" cy="378497"/>
            </a:xfrm>
            <a:custGeom>
              <a:avLst/>
              <a:gdLst/>
              <a:ahLst/>
              <a:cxnLst/>
              <a:rect l="l" t="t" r="r" b="b"/>
              <a:pathLst>
                <a:path w="4824" h="5470" extrusionOk="0">
                  <a:moveTo>
                    <a:pt x="2516" y="0"/>
                  </a:moveTo>
                  <a:cubicBezTo>
                    <a:pt x="1418" y="0"/>
                    <a:pt x="423" y="978"/>
                    <a:pt x="213" y="2313"/>
                  </a:cubicBezTo>
                  <a:cubicBezTo>
                    <a:pt x="1" y="3768"/>
                    <a:pt x="1799" y="5256"/>
                    <a:pt x="3009" y="5452"/>
                  </a:cubicBezTo>
                  <a:cubicBezTo>
                    <a:pt x="3091" y="5464"/>
                    <a:pt x="3169" y="5470"/>
                    <a:pt x="3242" y="5470"/>
                  </a:cubicBezTo>
                  <a:cubicBezTo>
                    <a:pt x="4239" y="5470"/>
                    <a:pt x="4381" y="4355"/>
                    <a:pt x="4594" y="3000"/>
                  </a:cubicBezTo>
                  <a:cubicBezTo>
                    <a:pt x="4823" y="1545"/>
                    <a:pt x="4022" y="204"/>
                    <a:pt x="2813" y="24"/>
                  </a:cubicBezTo>
                  <a:cubicBezTo>
                    <a:pt x="2713" y="8"/>
                    <a:pt x="2614" y="0"/>
                    <a:pt x="2516" y="0"/>
                  </a:cubicBezTo>
                  <a:close/>
                </a:path>
              </a:pathLst>
            </a:custGeom>
            <a:solidFill>
              <a:srgbClr val="FFB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75"/>
            <p:cNvSpPr/>
            <p:nvPr/>
          </p:nvSpPr>
          <p:spPr>
            <a:xfrm>
              <a:off x="1188262" y="2654721"/>
              <a:ext cx="69610" cy="71686"/>
            </a:xfrm>
            <a:custGeom>
              <a:avLst/>
              <a:gdLst/>
              <a:ahLst/>
              <a:cxnLst/>
              <a:rect l="l" t="t" r="r" b="b"/>
              <a:pathLst>
                <a:path w="1006" h="1036" extrusionOk="0">
                  <a:moveTo>
                    <a:pt x="452" y="1"/>
                  </a:moveTo>
                  <a:cubicBezTo>
                    <a:pt x="323" y="1"/>
                    <a:pt x="188" y="54"/>
                    <a:pt x="122" y="244"/>
                  </a:cubicBezTo>
                  <a:cubicBezTo>
                    <a:pt x="1" y="640"/>
                    <a:pt x="460" y="1035"/>
                    <a:pt x="906" y="1035"/>
                  </a:cubicBezTo>
                  <a:cubicBezTo>
                    <a:pt x="939" y="1035"/>
                    <a:pt x="973" y="1033"/>
                    <a:pt x="1005" y="1029"/>
                  </a:cubicBezTo>
                  <a:lnTo>
                    <a:pt x="760" y="81"/>
                  </a:lnTo>
                  <a:cubicBezTo>
                    <a:pt x="760" y="81"/>
                    <a:pt x="611" y="1"/>
                    <a:pt x="452" y="1"/>
                  </a:cubicBezTo>
                  <a:close/>
                </a:path>
              </a:pathLst>
            </a:custGeom>
            <a:solidFill>
              <a:srgbClr val="FFB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75"/>
            <p:cNvSpPr/>
            <p:nvPr/>
          </p:nvSpPr>
          <p:spPr>
            <a:xfrm>
              <a:off x="1370866" y="3447551"/>
              <a:ext cx="170912" cy="1053148"/>
            </a:xfrm>
            <a:custGeom>
              <a:avLst/>
              <a:gdLst/>
              <a:ahLst/>
              <a:cxnLst/>
              <a:rect l="l" t="t" r="r" b="b"/>
              <a:pathLst>
                <a:path w="2470" h="15220" extrusionOk="0">
                  <a:moveTo>
                    <a:pt x="2469" y="0"/>
                  </a:moveTo>
                  <a:lnTo>
                    <a:pt x="1" y="474"/>
                  </a:lnTo>
                  <a:cubicBezTo>
                    <a:pt x="1" y="474"/>
                    <a:pt x="148" y="5705"/>
                    <a:pt x="263" y="7226"/>
                  </a:cubicBezTo>
                  <a:cubicBezTo>
                    <a:pt x="410" y="9236"/>
                    <a:pt x="312" y="15203"/>
                    <a:pt x="312" y="15203"/>
                  </a:cubicBezTo>
                  <a:lnTo>
                    <a:pt x="1390" y="15220"/>
                  </a:lnTo>
                  <a:cubicBezTo>
                    <a:pt x="1390" y="15220"/>
                    <a:pt x="2208" y="8534"/>
                    <a:pt x="2322" y="6294"/>
                  </a:cubicBezTo>
                  <a:cubicBezTo>
                    <a:pt x="2404" y="4855"/>
                    <a:pt x="2469" y="0"/>
                    <a:pt x="24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75"/>
            <p:cNvSpPr/>
            <p:nvPr/>
          </p:nvSpPr>
          <p:spPr>
            <a:xfrm>
              <a:off x="1097133" y="3465611"/>
              <a:ext cx="321342" cy="1035088"/>
            </a:xfrm>
            <a:custGeom>
              <a:avLst/>
              <a:gdLst/>
              <a:ahLst/>
              <a:cxnLst/>
              <a:rect l="l" t="t" r="r" b="b"/>
              <a:pathLst>
                <a:path w="4644" h="14959" extrusionOk="0">
                  <a:moveTo>
                    <a:pt x="1848" y="1"/>
                  </a:moveTo>
                  <a:lnTo>
                    <a:pt x="1" y="14959"/>
                  </a:lnTo>
                  <a:lnTo>
                    <a:pt x="884" y="14959"/>
                  </a:lnTo>
                  <a:cubicBezTo>
                    <a:pt x="884" y="14959"/>
                    <a:pt x="2469" y="9253"/>
                    <a:pt x="3009" y="7341"/>
                  </a:cubicBezTo>
                  <a:cubicBezTo>
                    <a:pt x="3450" y="5690"/>
                    <a:pt x="4644" y="197"/>
                    <a:pt x="4644" y="197"/>
                  </a:cubicBezTo>
                  <a:lnTo>
                    <a:pt x="18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75"/>
            <p:cNvSpPr/>
            <p:nvPr/>
          </p:nvSpPr>
          <p:spPr>
            <a:xfrm>
              <a:off x="1141279" y="2428801"/>
              <a:ext cx="462499" cy="337879"/>
            </a:xfrm>
            <a:custGeom>
              <a:avLst/>
              <a:gdLst/>
              <a:ahLst/>
              <a:cxnLst/>
              <a:rect l="l" t="t" r="r" b="b"/>
              <a:pathLst>
                <a:path w="6684" h="4883" extrusionOk="0">
                  <a:moveTo>
                    <a:pt x="2395" y="0"/>
                  </a:moveTo>
                  <a:cubicBezTo>
                    <a:pt x="2224" y="0"/>
                    <a:pt x="2042" y="18"/>
                    <a:pt x="1848" y="60"/>
                  </a:cubicBezTo>
                  <a:cubicBezTo>
                    <a:pt x="344" y="387"/>
                    <a:pt x="703" y="1531"/>
                    <a:pt x="703" y="1531"/>
                  </a:cubicBezTo>
                  <a:cubicBezTo>
                    <a:pt x="703" y="1531"/>
                    <a:pt x="0" y="1891"/>
                    <a:pt x="115" y="3149"/>
                  </a:cubicBezTo>
                  <a:cubicBezTo>
                    <a:pt x="180" y="3882"/>
                    <a:pt x="618" y="4533"/>
                    <a:pt x="1283" y="4878"/>
                  </a:cubicBezTo>
                  <a:lnTo>
                    <a:pt x="1283" y="4878"/>
                  </a:lnTo>
                  <a:cubicBezTo>
                    <a:pt x="1521" y="4744"/>
                    <a:pt x="1522" y="4422"/>
                    <a:pt x="1635" y="4196"/>
                  </a:cubicBezTo>
                  <a:cubicBezTo>
                    <a:pt x="2093" y="3329"/>
                    <a:pt x="2011" y="2201"/>
                    <a:pt x="2011" y="2201"/>
                  </a:cubicBezTo>
                  <a:cubicBezTo>
                    <a:pt x="2086" y="2144"/>
                    <a:pt x="2149" y="2120"/>
                    <a:pt x="2213" y="2120"/>
                  </a:cubicBezTo>
                  <a:cubicBezTo>
                    <a:pt x="2466" y="2120"/>
                    <a:pt x="2744" y="2484"/>
                    <a:pt x="3943" y="2484"/>
                  </a:cubicBezTo>
                  <a:cubicBezTo>
                    <a:pt x="4152" y="2484"/>
                    <a:pt x="4389" y="2473"/>
                    <a:pt x="4659" y="2447"/>
                  </a:cubicBezTo>
                  <a:cubicBezTo>
                    <a:pt x="6683" y="2267"/>
                    <a:pt x="6411" y="437"/>
                    <a:pt x="5495" y="437"/>
                  </a:cubicBezTo>
                  <a:cubicBezTo>
                    <a:pt x="5412" y="437"/>
                    <a:pt x="5324" y="452"/>
                    <a:pt x="5232" y="485"/>
                  </a:cubicBezTo>
                  <a:cubicBezTo>
                    <a:pt x="5065" y="544"/>
                    <a:pt x="4907" y="568"/>
                    <a:pt x="4753" y="568"/>
                  </a:cubicBezTo>
                  <a:cubicBezTo>
                    <a:pt x="4009" y="568"/>
                    <a:pt x="3365" y="0"/>
                    <a:pt x="2395" y="0"/>
                  </a:cubicBezTo>
                  <a:close/>
                  <a:moveTo>
                    <a:pt x="1283" y="4878"/>
                  </a:moveTo>
                  <a:cubicBezTo>
                    <a:pt x="1281" y="4879"/>
                    <a:pt x="1278" y="4881"/>
                    <a:pt x="1276" y="4882"/>
                  </a:cubicBezTo>
                  <a:lnTo>
                    <a:pt x="1292" y="4882"/>
                  </a:lnTo>
                  <a:cubicBezTo>
                    <a:pt x="1289" y="4881"/>
                    <a:pt x="1286" y="4879"/>
                    <a:pt x="1283" y="48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75"/>
            <p:cNvSpPr/>
            <p:nvPr/>
          </p:nvSpPr>
          <p:spPr>
            <a:xfrm>
              <a:off x="1382214" y="2668698"/>
              <a:ext cx="53695" cy="70648"/>
            </a:xfrm>
            <a:custGeom>
              <a:avLst/>
              <a:gdLst/>
              <a:ahLst/>
              <a:cxnLst/>
              <a:rect l="l" t="t" r="r" b="b"/>
              <a:pathLst>
                <a:path w="776" h="1021" extrusionOk="0">
                  <a:moveTo>
                    <a:pt x="146" y="0"/>
                  </a:moveTo>
                  <a:cubicBezTo>
                    <a:pt x="107" y="0"/>
                    <a:pt x="68" y="22"/>
                    <a:pt x="49" y="58"/>
                  </a:cubicBezTo>
                  <a:cubicBezTo>
                    <a:pt x="0" y="222"/>
                    <a:pt x="0" y="402"/>
                    <a:pt x="82" y="549"/>
                  </a:cubicBezTo>
                  <a:cubicBezTo>
                    <a:pt x="115" y="745"/>
                    <a:pt x="229" y="908"/>
                    <a:pt x="393" y="990"/>
                  </a:cubicBezTo>
                  <a:cubicBezTo>
                    <a:pt x="432" y="1011"/>
                    <a:pt x="469" y="1020"/>
                    <a:pt x="503" y="1020"/>
                  </a:cubicBezTo>
                  <a:cubicBezTo>
                    <a:pt x="682" y="1020"/>
                    <a:pt x="775" y="765"/>
                    <a:pt x="638" y="614"/>
                  </a:cubicBezTo>
                  <a:cubicBezTo>
                    <a:pt x="556" y="532"/>
                    <a:pt x="442" y="467"/>
                    <a:pt x="376" y="369"/>
                  </a:cubicBezTo>
                  <a:cubicBezTo>
                    <a:pt x="295" y="287"/>
                    <a:pt x="295" y="140"/>
                    <a:pt x="229" y="42"/>
                  </a:cubicBezTo>
                  <a:cubicBezTo>
                    <a:pt x="208" y="13"/>
                    <a:pt x="177" y="0"/>
                    <a:pt x="146" y="0"/>
                  </a:cubicBezTo>
                  <a:close/>
                </a:path>
              </a:pathLst>
            </a:custGeom>
            <a:solidFill>
              <a:srgbClr val="FA8152">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75"/>
            <p:cNvSpPr/>
            <p:nvPr/>
          </p:nvSpPr>
          <p:spPr>
            <a:xfrm>
              <a:off x="954662" y="4464433"/>
              <a:ext cx="231942" cy="64559"/>
            </a:xfrm>
            <a:custGeom>
              <a:avLst/>
              <a:gdLst/>
              <a:ahLst/>
              <a:cxnLst/>
              <a:rect l="l" t="t" r="r" b="b"/>
              <a:pathLst>
                <a:path w="3352" h="933" extrusionOk="0">
                  <a:moveTo>
                    <a:pt x="2174" y="0"/>
                  </a:moveTo>
                  <a:lnTo>
                    <a:pt x="1978" y="327"/>
                  </a:lnTo>
                  <a:cubicBezTo>
                    <a:pt x="1978" y="327"/>
                    <a:pt x="1079" y="540"/>
                    <a:pt x="0" y="687"/>
                  </a:cubicBezTo>
                  <a:lnTo>
                    <a:pt x="33" y="818"/>
                  </a:lnTo>
                  <a:lnTo>
                    <a:pt x="0" y="850"/>
                  </a:lnTo>
                  <a:lnTo>
                    <a:pt x="33" y="932"/>
                  </a:lnTo>
                  <a:lnTo>
                    <a:pt x="3351" y="785"/>
                  </a:lnTo>
                  <a:lnTo>
                    <a:pt x="3335" y="671"/>
                  </a:lnTo>
                  <a:cubicBezTo>
                    <a:pt x="3335" y="638"/>
                    <a:pt x="3172" y="131"/>
                    <a:pt x="3172" y="131"/>
                  </a:cubicBezTo>
                  <a:lnTo>
                    <a:pt x="3139" y="49"/>
                  </a:lnTo>
                  <a:lnTo>
                    <a:pt x="3122" y="49"/>
                  </a:lnTo>
                  <a:lnTo>
                    <a:pt x="3122" y="148"/>
                  </a:lnTo>
                  <a:lnTo>
                    <a:pt x="2207" y="197"/>
                  </a:lnTo>
                  <a:lnTo>
                    <a:pt x="22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75"/>
            <p:cNvSpPr/>
            <p:nvPr/>
          </p:nvSpPr>
          <p:spPr>
            <a:xfrm>
              <a:off x="1379931" y="4464433"/>
              <a:ext cx="231942" cy="64559"/>
            </a:xfrm>
            <a:custGeom>
              <a:avLst/>
              <a:gdLst/>
              <a:ahLst/>
              <a:cxnLst/>
              <a:rect l="l" t="t" r="r" b="b"/>
              <a:pathLst>
                <a:path w="3352" h="933" extrusionOk="0">
                  <a:moveTo>
                    <a:pt x="1145" y="0"/>
                  </a:moveTo>
                  <a:lnTo>
                    <a:pt x="1145" y="197"/>
                  </a:lnTo>
                  <a:lnTo>
                    <a:pt x="230" y="148"/>
                  </a:lnTo>
                  <a:lnTo>
                    <a:pt x="230" y="49"/>
                  </a:lnTo>
                  <a:lnTo>
                    <a:pt x="213" y="49"/>
                  </a:lnTo>
                  <a:lnTo>
                    <a:pt x="181" y="131"/>
                  </a:lnTo>
                  <a:cubicBezTo>
                    <a:pt x="181" y="131"/>
                    <a:pt x="17" y="638"/>
                    <a:pt x="17" y="671"/>
                  </a:cubicBezTo>
                  <a:lnTo>
                    <a:pt x="1" y="785"/>
                  </a:lnTo>
                  <a:lnTo>
                    <a:pt x="3319" y="932"/>
                  </a:lnTo>
                  <a:lnTo>
                    <a:pt x="3336" y="850"/>
                  </a:lnTo>
                  <a:lnTo>
                    <a:pt x="3319" y="818"/>
                  </a:lnTo>
                  <a:lnTo>
                    <a:pt x="3352" y="687"/>
                  </a:lnTo>
                  <a:cubicBezTo>
                    <a:pt x="2273" y="540"/>
                    <a:pt x="1374" y="327"/>
                    <a:pt x="1374" y="327"/>
                  </a:cubicBezTo>
                  <a:lnTo>
                    <a:pt x="1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75"/>
            <p:cNvSpPr/>
            <p:nvPr/>
          </p:nvSpPr>
          <p:spPr>
            <a:xfrm>
              <a:off x="1229502" y="3648907"/>
              <a:ext cx="536261" cy="636871"/>
            </a:xfrm>
            <a:custGeom>
              <a:avLst/>
              <a:gdLst/>
              <a:ahLst/>
              <a:cxnLst/>
              <a:rect l="l" t="t" r="r" b="b"/>
              <a:pathLst>
                <a:path w="7750" h="9204" extrusionOk="0">
                  <a:moveTo>
                    <a:pt x="4447" y="164"/>
                  </a:moveTo>
                  <a:cubicBezTo>
                    <a:pt x="3744" y="0"/>
                    <a:pt x="17" y="196"/>
                    <a:pt x="1" y="3613"/>
                  </a:cubicBezTo>
                  <a:cubicBezTo>
                    <a:pt x="1" y="3972"/>
                    <a:pt x="131" y="5100"/>
                    <a:pt x="229" y="5166"/>
                  </a:cubicBezTo>
                  <a:cubicBezTo>
                    <a:pt x="409" y="5297"/>
                    <a:pt x="2322" y="5084"/>
                    <a:pt x="2731" y="5051"/>
                  </a:cubicBezTo>
                  <a:cubicBezTo>
                    <a:pt x="2845" y="5035"/>
                    <a:pt x="2567" y="4201"/>
                    <a:pt x="2632" y="3417"/>
                  </a:cubicBezTo>
                  <a:cubicBezTo>
                    <a:pt x="2714" y="2616"/>
                    <a:pt x="3123" y="2191"/>
                    <a:pt x="4071" y="2223"/>
                  </a:cubicBezTo>
                  <a:cubicBezTo>
                    <a:pt x="4872" y="2256"/>
                    <a:pt x="5166" y="2894"/>
                    <a:pt x="5134" y="3907"/>
                  </a:cubicBezTo>
                  <a:cubicBezTo>
                    <a:pt x="5085" y="5035"/>
                    <a:pt x="3139" y="6228"/>
                    <a:pt x="2175" y="6490"/>
                  </a:cubicBezTo>
                  <a:cubicBezTo>
                    <a:pt x="2060" y="6588"/>
                    <a:pt x="2289" y="9089"/>
                    <a:pt x="2453" y="9138"/>
                  </a:cubicBezTo>
                  <a:cubicBezTo>
                    <a:pt x="2861" y="9204"/>
                    <a:pt x="3711" y="9007"/>
                    <a:pt x="4104" y="8926"/>
                  </a:cubicBezTo>
                  <a:cubicBezTo>
                    <a:pt x="4512" y="8860"/>
                    <a:pt x="4905" y="8844"/>
                    <a:pt x="5019" y="8419"/>
                  </a:cubicBezTo>
                  <a:cubicBezTo>
                    <a:pt x="5068" y="8223"/>
                    <a:pt x="4790" y="7226"/>
                    <a:pt x="4839" y="7160"/>
                  </a:cubicBezTo>
                  <a:cubicBezTo>
                    <a:pt x="4986" y="7013"/>
                    <a:pt x="5281" y="6899"/>
                    <a:pt x="5461" y="6751"/>
                  </a:cubicBezTo>
                  <a:cubicBezTo>
                    <a:pt x="6245" y="6130"/>
                    <a:pt x="7063" y="5493"/>
                    <a:pt x="7439" y="4561"/>
                  </a:cubicBezTo>
                  <a:cubicBezTo>
                    <a:pt x="7749" y="3776"/>
                    <a:pt x="7569" y="2485"/>
                    <a:pt x="7030" y="1618"/>
                  </a:cubicBezTo>
                  <a:cubicBezTo>
                    <a:pt x="6654" y="948"/>
                    <a:pt x="5608" y="425"/>
                    <a:pt x="4447" y="1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75"/>
            <p:cNvSpPr/>
            <p:nvPr/>
          </p:nvSpPr>
          <p:spPr>
            <a:xfrm>
              <a:off x="1403734" y="4310476"/>
              <a:ext cx="194576" cy="186896"/>
            </a:xfrm>
            <a:custGeom>
              <a:avLst/>
              <a:gdLst/>
              <a:ahLst/>
              <a:cxnLst/>
              <a:rect l="l" t="t" r="r" b="b"/>
              <a:pathLst>
                <a:path w="2812" h="2701" extrusionOk="0">
                  <a:moveTo>
                    <a:pt x="1395" y="1"/>
                  </a:moveTo>
                  <a:cubicBezTo>
                    <a:pt x="669" y="1"/>
                    <a:pt x="65" y="578"/>
                    <a:pt x="33" y="1294"/>
                  </a:cubicBezTo>
                  <a:cubicBezTo>
                    <a:pt x="0" y="2046"/>
                    <a:pt x="589" y="2667"/>
                    <a:pt x="1357" y="2699"/>
                  </a:cubicBezTo>
                  <a:cubicBezTo>
                    <a:pt x="1377" y="2700"/>
                    <a:pt x="1398" y="2701"/>
                    <a:pt x="1418" y="2701"/>
                  </a:cubicBezTo>
                  <a:cubicBezTo>
                    <a:pt x="2143" y="2701"/>
                    <a:pt x="2747" y="2139"/>
                    <a:pt x="2779" y="1408"/>
                  </a:cubicBezTo>
                  <a:cubicBezTo>
                    <a:pt x="2812" y="656"/>
                    <a:pt x="2223" y="35"/>
                    <a:pt x="1455" y="2"/>
                  </a:cubicBezTo>
                  <a:cubicBezTo>
                    <a:pt x="1435" y="1"/>
                    <a:pt x="1415" y="1"/>
                    <a:pt x="1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75"/>
            <p:cNvSpPr/>
            <p:nvPr/>
          </p:nvSpPr>
          <p:spPr>
            <a:xfrm>
              <a:off x="1228326" y="3654374"/>
              <a:ext cx="142057" cy="165099"/>
            </a:xfrm>
            <a:custGeom>
              <a:avLst/>
              <a:gdLst/>
              <a:ahLst/>
              <a:cxnLst/>
              <a:rect l="l" t="t" r="r" b="b"/>
              <a:pathLst>
                <a:path w="2053" h="2386" extrusionOk="0">
                  <a:moveTo>
                    <a:pt x="116" y="1"/>
                  </a:moveTo>
                  <a:cubicBezTo>
                    <a:pt x="25" y="1"/>
                    <a:pt x="0" y="84"/>
                    <a:pt x="83" y="297"/>
                  </a:cubicBezTo>
                  <a:cubicBezTo>
                    <a:pt x="230" y="689"/>
                    <a:pt x="704" y="1654"/>
                    <a:pt x="704" y="1654"/>
                  </a:cubicBezTo>
                  <a:cubicBezTo>
                    <a:pt x="908" y="2086"/>
                    <a:pt x="1173" y="2385"/>
                    <a:pt x="1249" y="2385"/>
                  </a:cubicBezTo>
                  <a:cubicBezTo>
                    <a:pt x="1276" y="2385"/>
                    <a:pt x="1278" y="2346"/>
                    <a:pt x="1244" y="2259"/>
                  </a:cubicBezTo>
                  <a:cubicBezTo>
                    <a:pt x="1163" y="2068"/>
                    <a:pt x="1052" y="1784"/>
                    <a:pt x="978" y="1593"/>
                  </a:cubicBezTo>
                  <a:lnTo>
                    <a:pt x="978" y="1593"/>
                  </a:lnTo>
                  <a:cubicBezTo>
                    <a:pt x="1165" y="2000"/>
                    <a:pt x="1490" y="2303"/>
                    <a:pt x="1573" y="2303"/>
                  </a:cubicBezTo>
                  <a:cubicBezTo>
                    <a:pt x="1607" y="2303"/>
                    <a:pt x="1600" y="2250"/>
                    <a:pt x="1522" y="2128"/>
                  </a:cubicBezTo>
                  <a:cubicBezTo>
                    <a:pt x="1374" y="1899"/>
                    <a:pt x="1244" y="1670"/>
                    <a:pt x="1146" y="1409"/>
                  </a:cubicBezTo>
                  <a:lnTo>
                    <a:pt x="1146" y="1409"/>
                  </a:lnTo>
                  <a:cubicBezTo>
                    <a:pt x="1405" y="1841"/>
                    <a:pt x="1730" y="2068"/>
                    <a:pt x="1810" y="2068"/>
                  </a:cubicBezTo>
                  <a:cubicBezTo>
                    <a:pt x="1835" y="2068"/>
                    <a:pt x="1835" y="2045"/>
                    <a:pt x="1799" y="1997"/>
                  </a:cubicBezTo>
                  <a:cubicBezTo>
                    <a:pt x="1636" y="1801"/>
                    <a:pt x="1358" y="1360"/>
                    <a:pt x="1358" y="1360"/>
                  </a:cubicBezTo>
                  <a:lnTo>
                    <a:pt x="1358" y="1360"/>
                  </a:lnTo>
                  <a:cubicBezTo>
                    <a:pt x="1726" y="1717"/>
                    <a:pt x="1947" y="1864"/>
                    <a:pt x="2013" y="1864"/>
                  </a:cubicBezTo>
                  <a:cubicBezTo>
                    <a:pt x="2053" y="1864"/>
                    <a:pt x="2036" y="1811"/>
                    <a:pt x="1963" y="1719"/>
                  </a:cubicBezTo>
                  <a:cubicBezTo>
                    <a:pt x="1750" y="1474"/>
                    <a:pt x="1146" y="771"/>
                    <a:pt x="1146" y="771"/>
                  </a:cubicBezTo>
                  <a:lnTo>
                    <a:pt x="1146" y="771"/>
                  </a:lnTo>
                  <a:cubicBezTo>
                    <a:pt x="1186" y="779"/>
                    <a:pt x="1227" y="783"/>
                    <a:pt x="1268" y="783"/>
                  </a:cubicBezTo>
                  <a:cubicBezTo>
                    <a:pt x="1625" y="783"/>
                    <a:pt x="1974" y="508"/>
                    <a:pt x="1711" y="508"/>
                  </a:cubicBezTo>
                  <a:cubicBezTo>
                    <a:pt x="1699" y="508"/>
                    <a:pt x="1684" y="508"/>
                    <a:pt x="1669" y="510"/>
                  </a:cubicBezTo>
                  <a:cubicBezTo>
                    <a:pt x="1358" y="510"/>
                    <a:pt x="1047" y="461"/>
                    <a:pt x="753" y="346"/>
                  </a:cubicBezTo>
                  <a:cubicBezTo>
                    <a:pt x="488" y="157"/>
                    <a:pt x="240" y="1"/>
                    <a:pt x="116" y="1"/>
                  </a:cubicBezTo>
                  <a:close/>
                </a:path>
              </a:pathLst>
            </a:custGeom>
            <a:solidFill>
              <a:srgbClr val="FFB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75"/>
            <p:cNvSpPr/>
            <p:nvPr/>
          </p:nvSpPr>
          <p:spPr>
            <a:xfrm>
              <a:off x="1024756" y="2922088"/>
              <a:ext cx="279479" cy="802662"/>
            </a:xfrm>
            <a:custGeom>
              <a:avLst/>
              <a:gdLst/>
              <a:ahLst/>
              <a:cxnLst/>
              <a:rect l="l" t="t" r="r" b="b"/>
              <a:pathLst>
                <a:path w="4039" h="11600" extrusionOk="0">
                  <a:moveTo>
                    <a:pt x="1669" y="1"/>
                  </a:moveTo>
                  <a:cubicBezTo>
                    <a:pt x="487" y="1"/>
                    <a:pt x="571" y="1686"/>
                    <a:pt x="540" y="2069"/>
                  </a:cubicBezTo>
                  <a:cubicBezTo>
                    <a:pt x="458" y="3638"/>
                    <a:pt x="1" y="5355"/>
                    <a:pt x="262" y="6613"/>
                  </a:cubicBezTo>
                  <a:cubicBezTo>
                    <a:pt x="606" y="8363"/>
                    <a:pt x="1979" y="9736"/>
                    <a:pt x="2894" y="10798"/>
                  </a:cubicBezTo>
                  <a:cubicBezTo>
                    <a:pt x="3205" y="11174"/>
                    <a:pt x="3581" y="11518"/>
                    <a:pt x="4038" y="11599"/>
                  </a:cubicBezTo>
                  <a:cubicBezTo>
                    <a:pt x="3139" y="9392"/>
                    <a:pt x="1979" y="7921"/>
                    <a:pt x="1881" y="5927"/>
                  </a:cubicBezTo>
                  <a:cubicBezTo>
                    <a:pt x="1815" y="4439"/>
                    <a:pt x="2273" y="3932"/>
                    <a:pt x="2567" y="2412"/>
                  </a:cubicBezTo>
                  <a:cubicBezTo>
                    <a:pt x="2649" y="1889"/>
                    <a:pt x="2600" y="156"/>
                    <a:pt x="1930" y="26"/>
                  </a:cubicBezTo>
                  <a:cubicBezTo>
                    <a:pt x="1836" y="9"/>
                    <a:pt x="1750" y="1"/>
                    <a:pt x="1669" y="1"/>
                  </a:cubicBezTo>
                  <a:close/>
                </a:path>
              </a:pathLst>
            </a:custGeom>
            <a:solidFill>
              <a:srgbClr val="FFB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75"/>
            <p:cNvSpPr/>
            <p:nvPr/>
          </p:nvSpPr>
          <p:spPr>
            <a:xfrm>
              <a:off x="1011194" y="2835595"/>
              <a:ext cx="239899" cy="356354"/>
            </a:xfrm>
            <a:custGeom>
              <a:avLst/>
              <a:gdLst/>
              <a:ahLst/>
              <a:cxnLst/>
              <a:rect l="l" t="t" r="r" b="b"/>
              <a:pathLst>
                <a:path w="3467" h="5150" extrusionOk="0">
                  <a:moveTo>
                    <a:pt x="2338" y="0"/>
                  </a:moveTo>
                  <a:cubicBezTo>
                    <a:pt x="2829" y="82"/>
                    <a:pt x="3221" y="425"/>
                    <a:pt x="3352" y="900"/>
                  </a:cubicBezTo>
                  <a:cubicBezTo>
                    <a:pt x="3466" y="1325"/>
                    <a:pt x="3352" y="1766"/>
                    <a:pt x="3319" y="2191"/>
                  </a:cubicBezTo>
                  <a:cubicBezTo>
                    <a:pt x="3270" y="2649"/>
                    <a:pt x="3286" y="3106"/>
                    <a:pt x="3237" y="3564"/>
                  </a:cubicBezTo>
                  <a:cubicBezTo>
                    <a:pt x="3205" y="3891"/>
                    <a:pt x="3041" y="4937"/>
                    <a:pt x="3041" y="4937"/>
                  </a:cubicBezTo>
                  <a:cubicBezTo>
                    <a:pt x="2780" y="5150"/>
                    <a:pt x="1782" y="5150"/>
                    <a:pt x="1423" y="5150"/>
                  </a:cubicBezTo>
                  <a:cubicBezTo>
                    <a:pt x="932" y="5101"/>
                    <a:pt x="458" y="4986"/>
                    <a:pt x="1" y="4823"/>
                  </a:cubicBezTo>
                  <a:cubicBezTo>
                    <a:pt x="1" y="4823"/>
                    <a:pt x="180" y="4136"/>
                    <a:pt x="197" y="4005"/>
                  </a:cubicBezTo>
                  <a:cubicBezTo>
                    <a:pt x="409" y="3123"/>
                    <a:pt x="573" y="2158"/>
                    <a:pt x="1063" y="1325"/>
                  </a:cubicBezTo>
                  <a:cubicBezTo>
                    <a:pt x="1259" y="1014"/>
                    <a:pt x="1439" y="442"/>
                    <a:pt x="1750" y="197"/>
                  </a:cubicBezTo>
                  <a:cubicBezTo>
                    <a:pt x="1930" y="99"/>
                    <a:pt x="2126" y="49"/>
                    <a:pt x="2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75"/>
            <p:cNvSpPr/>
            <p:nvPr/>
          </p:nvSpPr>
          <p:spPr>
            <a:xfrm>
              <a:off x="1481647" y="3600679"/>
              <a:ext cx="116386" cy="184612"/>
            </a:xfrm>
            <a:custGeom>
              <a:avLst/>
              <a:gdLst/>
              <a:ahLst/>
              <a:cxnLst/>
              <a:rect l="l" t="t" r="r" b="b"/>
              <a:pathLst>
                <a:path w="1682" h="2668" extrusionOk="0">
                  <a:moveTo>
                    <a:pt x="1578" y="1"/>
                  </a:moveTo>
                  <a:cubicBezTo>
                    <a:pt x="1464" y="1"/>
                    <a:pt x="1261" y="244"/>
                    <a:pt x="1065" y="534"/>
                  </a:cubicBezTo>
                  <a:cubicBezTo>
                    <a:pt x="819" y="746"/>
                    <a:pt x="541" y="910"/>
                    <a:pt x="247" y="1024"/>
                  </a:cubicBezTo>
                  <a:cubicBezTo>
                    <a:pt x="1" y="1078"/>
                    <a:pt x="176" y="1180"/>
                    <a:pt x="427" y="1180"/>
                  </a:cubicBezTo>
                  <a:cubicBezTo>
                    <a:pt x="559" y="1180"/>
                    <a:pt x="712" y="1152"/>
                    <a:pt x="836" y="1073"/>
                  </a:cubicBezTo>
                  <a:lnTo>
                    <a:pt x="836" y="1073"/>
                  </a:lnTo>
                  <a:cubicBezTo>
                    <a:pt x="836" y="1073"/>
                    <a:pt x="492" y="1939"/>
                    <a:pt x="362" y="2250"/>
                  </a:cubicBezTo>
                  <a:cubicBezTo>
                    <a:pt x="311" y="2368"/>
                    <a:pt x="307" y="2430"/>
                    <a:pt x="338" y="2430"/>
                  </a:cubicBezTo>
                  <a:cubicBezTo>
                    <a:pt x="397" y="2430"/>
                    <a:pt x="583" y="2204"/>
                    <a:pt x="819" y="1711"/>
                  </a:cubicBezTo>
                  <a:lnTo>
                    <a:pt x="819" y="1711"/>
                  </a:lnTo>
                  <a:cubicBezTo>
                    <a:pt x="819" y="1711"/>
                    <a:pt x="689" y="2234"/>
                    <a:pt x="607" y="2463"/>
                  </a:cubicBezTo>
                  <a:cubicBezTo>
                    <a:pt x="590" y="2511"/>
                    <a:pt x="593" y="2533"/>
                    <a:pt x="609" y="2533"/>
                  </a:cubicBezTo>
                  <a:cubicBezTo>
                    <a:pt x="672" y="2533"/>
                    <a:pt x="929" y="2211"/>
                    <a:pt x="1032" y="1694"/>
                  </a:cubicBezTo>
                  <a:lnTo>
                    <a:pt x="1032" y="1694"/>
                  </a:lnTo>
                  <a:cubicBezTo>
                    <a:pt x="1016" y="1956"/>
                    <a:pt x="983" y="2234"/>
                    <a:pt x="917" y="2479"/>
                  </a:cubicBezTo>
                  <a:cubicBezTo>
                    <a:pt x="886" y="2611"/>
                    <a:pt x="891" y="2667"/>
                    <a:pt x="916" y="2667"/>
                  </a:cubicBezTo>
                  <a:cubicBezTo>
                    <a:pt x="988" y="2667"/>
                    <a:pt x="1218" y="2230"/>
                    <a:pt x="1256" y="1748"/>
                  </a:cubicBezTo>
                  <a:lnTo>
                    <a:pt x="1256" y="1748"/>
                  </a:lnTo>
                  <a:cubicBezTo>
                    <a:pt x="1250" y="1948"/>
                    <a:pt x="1239" y="2284"/>
                    <a:pt x="1228" y="2512"/>
                  </a:cubicBezTo>
                  <a:cubicBezTo>
                    <a:pt x="1228" y="2594"/>
                    <a:pt x="1241" y="2631"/>
                    <a:pt x="1262" y="2631"/>
                  </a:cubicBezTo>
                  <a:cubicBezTo>
                    <a:pt x="1329" y="2631"/>
                    <a:pt x="1476" y="2257"/>
                    <a:pt x="1539" y="1760"/>
                  </a:cubicBezTo>
                  <a:cubicBezTo>
                    <a:pt x="1539" y="1760"/>
                    <a:pt x="1653" y="697"/>
                    <a:pt x="1669" y="288"/>
                  </a:cubicBezTo>
                  <a:cubicBezTo>
                    <a:pt x="1681" y="84"/>
                    <a:pt x="1645" y="1"/>
                    <a:pt x="1578" y="1"/>
                  </a:cubicBezTo>
                  <a:close/>
                </a:path>
              </a:pathLst>
            </a:custGeom>
            <a:solidFill>
              <a:srgbClr val="FFB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75"/>
            <p:cNvSpPr/>
            <p:nvPr/>
          </p:nvSpPr>
          <p:spPr>
            <a:xfrm>
              <a:off x="1488566" y="2984848"/>
              <a:ext cx="171950" cy="705927"/>
            </a:xfrm>
            <a:custGeom>
              <a:avLst/>
              <a:gdLst/>
              <a:ahLst/>
              <a:cxnLst/>
              <a:rect l="l" t="t" r="r" b="b"/>
              <a:pathLst>
                <a:path w="2485" h="10202" extrusionOk="0">
                  <a:moveTo>
                    <a:pt x="887" y="1"/>
                  </a:moveTo>
                  <a:cubicBezTo>
                    <a:pt x="679" y="1"/>
                    <a:pt x="61" y="532"/>
                    <a:pt x="33" y="1276"/>
                  </a:cubicBezTo>
                  <a:cubicBezTo>
                    <a:pt x="0" y="2175"/>
                    <a:pt x="768" y="3385"/>
                    <a:pt x="997" y="4121"/>
                  </a:cubicBezTo>
                  <a:cubicBezTo>
                    <a:pt x="1569" y="6033"/>
                    <a:pt x="981" y="7815"/>
                    <a:pt x="866" y="10202"/>
                  </a:cubicBezTo>
                  <a:cubicBezTo>
                    <a:pt x="1275" y="9957"/>
                    <a:pt x="1504" y="9515"/>
                    <a:pt x="1684" y="9058"/>
                  </a:cubicBezTo>
                  <a:cubicBezTo>
                    <a:pt x="2272" y="7537"/>
                    <a:pt x="2485" y="5903"/>
                    <a:pt x="2272" y="4284"/>
                  </a:cubicBezTo>
                  <a:cubicBezTo>
                    <a:pt x="2076" y="3009"/>
                    <a:pt x="1569" y="1489"/>
                    <a:pt x="948" y="34"/>
                  </a:cubicBezTo>
                  <a:cubicBezTo>
                    <a:pt x="938" y="12"/>
                    <a:pt x="917" y="1"/>
                    <a:pt x="887" y="1"/>
                  </a:cubicBezTo>
                  <a:close/>
                </a:path>
              </a:pathLst>
            </a:custGeom>
            <a:solidFill>
              <a:srgbClr val="FFB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75"/>
            <p:cNvSpPr/>
            <p:nvPr/>
          </p:nvSpPr>
          <p:spPr>
            <a:xfrm>
              <a:off x="1446703" y="2872891"/>
              <a:ext cx="186688" cy="336011"/>
            </a:xfrm>
            <a:custGeom>
              <a:avLst/>
              <a:gdLst/>
              <a:ahLst/>
              <a:cxnLst/>
              <a:rect l="l" t="t" r="r" b="b"/>
              <a:pathLst>
                <a:path w="2698" h="4856" extrusionOk="0">
                  <a:moveTo>
                    <a:pt x="229" y="132"/>
                  </a:moveTo>
                  <a:cubicBezTo>
                    <a:pt x="0" y="132"/>
                    <a:pt x="66" y="1031"/>
                    <a:pt x="66" y="1162"/>
                  </a:cubicBezTo>
                  <a:cubicBezTo>
                    <a:pt x="115" y="2110"/>
                    <a:pt x="245" y="3041"/>
                    <a:pt x="458" y="3957"/>
                  </a:cubicBezTo>
                  <a:cubicBezTo>
                    <a:pt x="507" y="4153"/>
                    <a:pt x="523" y="4366"/>
                    <a:pt x="523" y="4578"/>
                  </a:cubicBezTo>
                  <a:cubicBezTo>
                    <a:pt x="523" y="4660"/>
                    <a:pt x="540" y="4742"/>
                    <a:pt x="540" y="4823"/>
                  </a:cubicBezTo>
                  <a:cubicBezTo>
                    <a:pt x="589" y="4856"/>
                    <a:pt x="1030" y="4643"/>
                    <a:pt x="1079" y="4611"/>
                  </a:cubicBezTo>
                  <a:cubicBezTo>
                    <a:pt x="1439" y="4431"/>
                    <a:pt x="1798" y="4268"/>
                    <a:pt x="2191" y="4153"/>
                  </a:cubicBezTo>
                  <a:cubicBezTo>
                    <a:pt x="2305" y="4120"/>
                    <a:pt x="2698" y="3842"/>
                    <a:pt x="2648" y="3957"/>
                  </a:cubicBezTo>
                  <a:cubicBezTo>
                    <a:pt x="2567" y="4137"/>
                    <a:pt x="1782" y="1472"/>
                    <a:pt x="1341" y="884"/>
                  </a:cubicBezTo>
                  <a:cubicBezTo>
                    <a:pt x="997" y="410"/>
                    <a:pt x="867" y="1"/>
                    <a:pt x="213" y="1"/>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9" name="Google Shape;1929;p75"/>
          <p:cNvSpPr/>
          <p:nvPr/>
        </p:nvSpPr>
        <p:spPr>
          <a:xfrm>
            <a:off x="1861802" y="1709207"/>
            <a:ext cx="523078" cy="516791"/>
          </a:xfrm>
          <a:custGeom>
            <a:avLst/>
            <a:gdLst/>
            <a:ahLst/>
            <a:cxnLst/>
            <a:rect l="l" t="t" r="r" b="b"/>
            <a:pathLst>
              <a:path w="7962" h="9254" extrusionOk="0">
                <a:moveTo>
                  <a:pt x="4414" y="115"/>
                </a:moveTo>
                <a:cubicBezTo>
                  <a:pt x="3711" y="1"/>
                  <a:pt x="1" y="442"/>
                  <a:pt x="213" y="3842"/>
                </a:cubicBezTo>
                <a:cubicBezTo>
                  <a:pt x="230" y="4202"/>
                  <a:pt x="442" y="5330"/>
                  <a:pt x="540" y="5395"/>
                </a:cubicBezTo>
                <a:cubicBezTo>
                  <a:pt x="720" y="5510"/>
                  <a:pt x="2616" y="5166"/>
                  <a:pt x="3025" y="5101"/>
                </a:cubicBezTo>
                <a:cubicBezTo>
                  <a:pt x="3139" y="5085"/>
                  <a:pt x="2812" y="4267"/>
                  <a:pt x="2812" y="3483"/>
                </a:cubicBezTo>
                <a:cubicBezTo>
                  <a:pt x="2829" y="2698"/>
                  <a:pt x="3221" y="2240"/>
                  <a:pt x="4186" y="2208"/>
                </a:cubicBezTo>
                <a:cubicBezTo>
                  <a:pt x="4987" y="2175"/>
                  <a:pt x="5314" y="2812"/>
                  <a:pt x="5346" y="3810"/>
                </a:cubicBezTo>
                <a:cubicBezTo>
                  <a:pt x="5379" y="4938"/>
                  <a:pt x="3515" y="6262"/>
                  <a:pt x="2584" y="6589"/>
                </a:cubicBezTo>
                <a:cubicBezTo>
                  <a:pt x="2469" y="6687"/>
                  <a:pt x="2861" y="9188"/>
                  <a:pt x="3025" y="9204"/>
                </a:cubicBezTo>
                <a:cubicBezTo>
                  <a:pt x="3434" y="9253"/>
                  <a:pt x="4251" y="8992"/>
                  <a:pt x="4660" y="8877"/>
                </a:cubicBezTo>
                <a:cubicBezTo>
                  <a:pt x="5068" y="8763"/>
                  <a:pt x="5444" y="8747"/>
                  <a:pt x="5542" y="8321"/>
                </a:cubicBezTo>
                <a:cubicBezTo>
                  <a:pt x="5575" y="8109"/>
                  <a:pt x="5232" y="7144"/>
                  <a:pt x="5281" y="7063"/>
                </a:cubicBezTo>
                <a:cubicBezTo>
                  <a:pt x="5412" y="6916"/>
                  <a:pt x="5706" y="6785"/>
                  <a:pt x="5886" y="6621"/>
                </a:cubicBezTo>
                <a:cubicBezTo>
                  <a:pt x="6621" y="5951"/>
                  <a:pt x="7390" y="5265"/>
                  <a:pt x="7700" y="4316"/>
                </a:cubicBezTo>
                <a:cubicBezTo>
                  <a:pt x="7962" y="3499"/>
                  <a:pt x="7700" y="2240"/>
                  <a:pt x="7112" y="1407"/>
                </a:cubicBezTo>
                <a:cubicBezTo>
                  <a:pt x="6670" y="753"/>
                  <a:pt x="5591" y="311"/>
                  <a:pt x="4414" y="1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0" name="Google Shape;1930;p75"/>
          <p:cNvGrpSpPr/>
          <p:nvPr/>
        </p:nvGrpSpPr>
        <p:grpSpPr>
          <a:xfrm>
            <a:off x="1810943" y="2417214"/>
            <a:ext cx="713346" cy="2192044"/>
            <a:chOff x="1810943" y="2242737"/>
            <a:chExt cx="789584" cy="2366521"/>
          </a:xfrm>
        </p:grpSpPr>
        <p:sp>
          <p:nvSpPr>
            <p:cNvPr id="1931" name="Google Shape;1931;p75"/>
            <p:cNvSpPr/>
            <p:nvPr/>
          </p:nvSpPr>
          <p:spPr>
            <a:xfrm>
              <a:off x="2056375" y="3470455"/>
              <a:ext cx="246680" cy="1034742"/>
            </a:xfrm>
            <a:custGeom>
              <a:avLst/>
              <a:gdLst/>
              <a:ahLst/>
              <a:cxnLst/>
              <a:rect l="l" t="t" r="r" b="b"/>
              <a:pathLst>
                <a:path w="3565" h="14954" extrusionOk="0">
                  <a:moveTo>
                    <a:pt x="1480" y="0"/>
                  </a:moveTo>
                  <a:cubicBezTo>
                    <a:pt x="1150" y="0"/>
                    <a:pt x="759" y="111"/>
                    <a:pt x="295" y="372"/>
                  </a:cubicBezTo>
                  <a:lnTo>
                    <a:pt x="278" y="372"/>
                  </a:lnTo>
                  <a:cubicBezTo>
                    <a:pt x="278" y="372"/>
                    <a:pt x="98" y="4917"/>
                    <a:pt x="82" y="6699"/>
                  </a:cubicBezTo>
                  <a:cubicBezTo>
                    <a:pt x="33" y="8578"/>
                    <a:pt x="0" y="14954"/>
                    <a:pt x="0" y="14954"/>
                  </a:cubicBezTo>
                  <a:lnTo>
                    <a:pt x="589" y="14823"/>
                  </a:lnTo>
                  <a:cubicBezTo>
                    <a:pt x="589" y="14823"/>
                    <a:pt x="3564" y="9004"/>
                    <a:pt x="1308" y="7810"/>
                  </a:cubicBezTo>
                  <a:lnTo>
                    <a:pt x="3254" y="3184"/>
                  </a:lnTo>
                  <a:cubicBezTo>
                    <a:pt x="3254" y="3184"/>
                    <a:pt x="3254" y="0"/>
                    <a:pt x="14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75"/>
            <p:cNvSpPr/>
            <p:nvPr/>
          </p:nvSpPr>
          <p:spPr>
            <a:xfrm>
              <a:off x="2060873" y="3486023"/>
              <a:ext cx="428801" cy="1019173"/>
            </a:xfrm>
            <a:custGeom>
              <a:avLst/>
              <a:gdLst/>
              <a:ahLst/>
              <a:cxnLst/>
              <a:rect l="l" t="t" r="r" b="b"/>
              <a:pathLst>
                <a:path w="6197" h="14729" extrusionOk="0">
                  <a:moveTo>
                    <a:pt x="3401" y="0"/>
                  </a:moveTo>
                  <a:lnTo>
                    <a:pt x="213" y="147"/>
                  </a:lnTo>
                  <a:cubicBezTo>
                    <a:pt x="1" y="1226"/>
                    <a:pt x="409" y="2354"/>
                    <a:pt x="1276" y="3041"/>
                  </a:cubicBezTo>
                  <a:lnTo>
                    <a:pt x="1701" y="3384"/>
                  </a:lnTo>
                  <a:lnTo>
                    <a:pt x="3074" y="14729"/>
                  </a:lnTo>
                  <a:lnTo>
                    <a:pt x="3401" y="14729"/>
                  </a:lnTo>
                  <a:cubicBezTo>
                    <a:pt x="3401" y="14729"/>
                    <a:pt x="5804" y="8223"/>
                    <a:pt x="3270" y="7307"/>
                  </a:cubicBezTo>
                  <a:cubicBezTo>
                    <a:pt x="3270" y="7307"/>
                    <a:pt x="6196" y="1962"/>
                    <a:pt x="3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75"/>
            <p:cNvSpPr/>
            <p:nvPr/>
          </p:nvSpPr>
          <p:spPr>
            <a:xfrm>
              <a:off x="1871972" y="2549407"/>
              <a:ext cx="728554" cy="857464"/>
            </a:xfrm>
            <a:custGeom>
              <a:avLst/>
              <a:gdLst/>
              <a:ahLst/>
              <a:cxnLst/>
              <a:rect l="l" t="t" r="r" b="b"/>
              <a:pathLst>
                <a:path w="10529" h="12392" extrusionOk="0">
                  <a:moveTo>
                    <a:pt x="2404" y="1521"/>
                  </a:moveTo>
                  <a:cubicBezTo>
                    <a:pt x="2404" y="1521"/>
                    <a:pt x="2486" y="1423"/>
                    <a:pt x="2093" y="1701"/>
                  </a:cubicBezTo>
                  <a:cubicBezTo>
                    <a:pt x="606" y="2682"/>
                    <a:pt x="965" y="4578"/>
                    <a:pt x="1325" y="6016"/>
                  </a:cubicBezTo>
                  <a:cubicBezTo>
                    <a:pt x="1407" y="6360"/>
                    <a:pt x="1668" y="6719"/>
                    <a:pt x="1701" y="7063"/>
                  </a:cubicBezTo>
                  <a:cubicBezTo>
                    <a:pt x="1750" y="7406"/>
                    <a:pt x="1701" y="7766"/>
                    <a:pt x="1783" y="8092"/>
                  </a:cubicBezTo>
                  <a:cubicBezTo>
                    <a:pt x="1995" y="9188"/>
                    <a:pt x="1" y="10822"/>
                    <a:pt x="1570" y="11771"/>
                  </a:cubicBezTo>
                  <a:cubicBezTo>
                    <a:pt x="1799" y="11918"/>
                    <a:pt x="2208" y="12163"/>
                    <a:pt x="2502" y="12048"/>
                  </a:cubicBezTo>
                  <a:cubicBezTo>
                    <a:pt x="2796" y="11901"/>
                    <a:pt x="3074" y="11738"/>
                    <a:pt x="3336" y="11525"/>
                  </a:cubicBezTo>
                  <a:cubicBezTo>
                    <a:pt x="3401" y="11493"/>
                    <a:pt x="3630" y="11149"/>
                    <a:pt x="3646" y="11149"/>
                  </a:cubicBezTo>
                  <a:cubicBezTo>
                    <a:pt x="3679" y="11166"/>
                    <a:pt x="3777" y="11558"/>
                    <a:pt x="3826" y="11640"/>
                  </a:cubicBezTo>
                  <a:cubicBezTo>
                    <a:pt x="4153" y="12130"/>
                    <a:pt x="5117" y="12392"/>
                    <a:pt x="5657" y="12261"/>
                  </a:cubicBezTo>
                  <a:cubicBezTo>
                    <a:pt x="6033" y="12130"/>
                    <a:pt x="6327" y="11836"/>
                    <a:pt x="6458" y="11460"/>
                  </a:cubicBezTo>
                  <a:cubicBezTo>
                    <a:pt x="6507" y="11346"/>
                    <a:pt x="6556" y="11215"/>
                    <a:pt x="6589" y="11084"/>
                  </a:cubicBezTo>
                  <a:cubicBezTo>
                    <a:pt x="6605" y="11019"/>
                    <a:pt x="6572" y="10822"/>
                    <a:pt x="6621" y="10871"/>
                  </a:cubicBezTo>
                  <a:cubicBezTo>
                    <a:pt x="7684" y="11934"/>
                    <a:pt x="9057" y="10463"/>
                    <a:pt x="9678" y="9433"/>
                  </a:cubicBezTo>
                  <a:cubicBezTo>
                    <a:pt x="10528" y="7994"/>
                    <a:pt x="9858" y="5918"/>
                    <a:pt x="8975" y="4758"/>
                  </a:cubicBezTo>
                  <a:cubicBezTo>
                    <a:pt x="8828" y="4545"/>
                    <a:pt x="8779" y="4251"/>
                    <a:pt x="8567" y="4087"/>
                  </a:cubicBezTo>
                  <a:cubicBezTo>
                    <a:pt x="8240" y="3842"/>
                    <a:pt x="8093" y="3417"/>
                    <a:pt x="7782" y="3156"/>
                  </a:cubicBezTo>
                  <a:cubicBezTo>
                    <a:pt x="6262" y="1897"/>
                    <a:pt x="4545" y="1"/>
                    <a:pt x="2404" y="15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75"/>
            <p:cNvSpPr/>
            <p:nvPr/>
          </p:nvSpPr>
          <p:spPr>
            <a:xfrm>
              <a:off x="1810943" y="2281348"/>
              <a:ext cx="357461" cy="945688"/>
            </a:xfrm>
            <a:custGeom>
              <a:avLst/>
              <a:gdLst/>
              <a:ahLst/>
              <a:cxnLst/>
              <a:rect l="l" t="t" r="r" b="b"/>
              <a:pathLst>
                <a:path w="5166" h="13667" extrusionOk="0">
                  <a:moveTo>
                    <a:pt x="3793" y="13634"/>
                  </a:moveTo>
                  <a:cubicBezTo>
                    <a:pt x="3613" y="13667"/>
                    <a:pt x="3449" y="13454"/>
                    <a:pt x="3302" y="13340"/>
                  </a:cubicBezTo>
                  <a:cubicBezTo>
                    <a:pt x="3024" y="13094"/>
                    <a:pt x="2763" y="12817"/>
                    <a:pt x="2534" y="12506"/>
                  </a:cubicBezTo>
                  <a:cubicBezTo>
                    <a:pt x="1749" y="11590"/>
                    <a:pt x="948" y="9433"/>
                    <a:pt x="621" y="8272"/>
                  </a:cubicBezTo>
                  <a:cubicBezTo>
                    <a:pt x="0" y="6130"/>
                    <a:pt x="883" y="5035"/>
                    <a:pt x="2616" y="1880"/>
                  </a:cubicBezTo>
                  <a:cubicBezTo>
                    <a:pt x="2812" y="1537"/>
                    <a:pt x="4283" y="0"/>
                    <a:pt x="4773" y="246"/>
                  </a:cubicBezTo>
                  <a:cubicBezTo>
                    <a:pt x="5166" y="458"/>
                    <a:pt x="4136" y="1537"/>
                    <a:pt x="3874" y="1815"/>
                  </a:cubicBezTo>
                  <a:cubicBezTo>
                    <a:pt x="3613" y="2076"/>
                    <a:pt x="3417" y="2714"/>
                    <a:pt x="3253" y="3106"/>
                  </a:cubicBezTo>
                  <a:cubicBezTo>
                    <a:pt x="2697" y="4528"/>
                    <a:pt x="2207" y="5575"/>
                    <a:pt x="2207" y="7193"/>
                  </a:cubicBezTo>
                  <a:cubicBezTo>
                    <a:pt x="2207" y="8615"/>
                    <a:pt x="3842" y="10675"/>
                    <a:pt x="4479" y="11917"/>
                  </a:cubicBezTo>
                  <a:cubicBezTo>
                    <a:pt x="4675" y="12293"/>
                    <a:pt x="3793" y="13634"/>
                    <a:pt x="3793" y="13634"/>
                  </a:cubicBezTo>
                  <a:close/>
                </a:path>
              </a:pathLst>
            </a:custGeom>
            <a:solidFill>
              <a:srgbClr val="FFB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75"/>
            <p:cNvSpPr/>
            <p:nvPr/>
          </p:nvSpPr>
          <p:spPr>
            <a:xfrm>
              <a:off x="2056375" y="3027679"/>
              <a:ext cx="325839" cy="524636"/>
            </a:xfrm>
            <a:custGeom>
              <a:avLst/>
              <a:gdLst/>
              <a:ahLst/>
              <a:cxnLst/>
              <a:rect l="l" t="t" r="r" b="b"/>
              <a:pathLst>
                <a:path w="4709" h="7582" extrusionOk="0">
                  <a:moveTo>
                    <a:pt x="2230" y="1"/>
                  </a:moveTo>
                  <a:cubicBezTo>
                    <a:pt x="2027" y="1"/>
                    <a:pt x="1839" y="38"/>
                    <a:pt x="1684" y="118"/>
                  </a:cubicBezTo>
                  <a:lnTo>
                    <a:pt x="1684" y="134"/>
                  </a:lnTo>
                  <a:cubicBezTo>
                    <a:pt x="1357" y="298"/>
                    <a:pt x="311" y="952"/>
                    <a:pt x="131" y="2194"/>
                  </a:cubicBezTo>
                  <a:cubicBezTo>
                    <a:pt x="0" y="2946"/>
                    <a:pt x="98" y="5104"/>
                    <a:pt x="278" y="6804"/>
                  </a:cubicBezTo>
                  <a:cubicBezTo>
                    <a:pt x="333" y="7362"/>
                    <a:pt x="828" y="7582"/>
                    <a:pt x="1402" y="7582"/>
                  </a:cubicBezTo>
                  <a:cubicBezTo>
                    <a:pt x="1854" y="7582"/>
                    <a:pt x="2356" y="7445"/>
                    <a:pt x="2730" y="7229"/>
                  </a:cubicBezTo>
                  <a:lnTo>
                    <a:pt x="3450" y="6624"/>
                  </a:lnTo>
                  <a:cubicBezTo>
                    <a:pt x="3450" y="6624"/>
                    <a:pt x="4708" y="2505"/>
                    <a:pt x="4300" y="1393"/>
                  </a:cubicBezTo>
                  <a:cubicBezTo>
                    <a:pt x="3964" y="529"/>
                    <a:pt x="2988" y="1"/>
                    <a:pt x="2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75"/>
            <p:cNvSpPr/>
            <p:nvPr/>
          </p:nvSpPr>
          <p:spPr>
            <a:xfrm>
              <a:off x="2158160" y="2921535"/>
              <a:ext cx="87186" cy="165238"/>
            </a:xfrm>
            <a:custGeom>
              <a:avLst/>
              <a:gdLst/>
              <a:ahLst/>
              <a:cxnLst/>
              <a:rect l="l" t="t" r="r" b="b"/>
              <a:pathLst>
                <a:path w="1260" h="2388" extrusionOk="0">
                  <a:moveTo>
                    <a:pt x="1" y="1"/>
                  </a:moveTo>
                  <a:lnTo>
                    <a:pt x="1" y="2388"/>
                  </a:lnTo>
                  <a:lnTo>
                    <a:pt x="17" y="2388"/>
                  </a:lnTo>
                  <a:cubicBezTo>
                    <a:pt x="704" y="2388"/>
                    <a:pt x="1259" y="1832"/>
                    <a:pt x="1259" y="1145"/>
                  </a:cubicBezTo>
                  <a:lnTo>
                    <a:pt x="1259" y="1"/>
                  </a:lnTo>
                  <a:close/>
                </a:path>
              </a:pathLst>
            </a:custGeom>
            <a:solidFill>
              <a:srgbClr val="FFA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75"/>
            <p:cNvSpPr/>
            <p:nvPr/>
          </p:nvSpPr>
          <p:spPr>
            <a:xfrm>
              <a:off x="1986212" y="2672089"/>
              <a:ext cx="359814" cy="332136"/>
            </a:xfrm>
            <a:custGeom>
              <a:avLst/>
              <a:gdLst/>
              <a:ahLst/>
              <a:cxnLst/>
              <a:rect l="l" t="t" r="r" b="b"/>
              <a:pathLst>
                <a:path w="5200" h="4800" extrusionOk="0">
                  <a:moveTo>
                    <a:pt x="2578" y="0"/>
                  </a:moveTo>
                  <a:cubicBezTo>
                    <a:pt x="2310" y="0"/>
                    <a:pt x="2050" y="60"/>
                    <a:pt x="1815" y="157"/>
                  </a:cubicBezTo>
                  <a:cubicBezTo>
                    <a:pt x="884" y="565"/>
                    <a:pt x="1" y="1579"/>
                    <a:pt x="475" y="2772"/>
                  </a:cubicBezTo>
                  <a:cubicBezTo>
                    <a:pt x="1014" y="3998"/>
                    <a:pt x="2224" y="4799"/>
                    <a:pt x="3565" y="4799"/>
                  </a:cubicBezTo>
                  <a:cubicBezTo>
                    <a:pt x="4594" y="4750"/>
                    <a:pt x="5199" y="4227"/>
                    <a:pt x="4709" y="2233"/>
                  </a:cubicBezTo>
                  <a:cubicBezTo>
                    <a:pt x="4278" y="547"/>
                    <a:pt x="3394" y="0"/>
                    <a:pt x="2578" y="0"/>
                  </a:cubicBezTo>
                  <a:close/>
                </a:path>
              </a:pathLst>
            </a:custGeom>
            <a:solidFill>
              <a:srgbClr val="FFB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75"/>
            <p:cNvSpPr/>
            <p:nvPr/>
          </p:nvSpPr>
          <p:spPr>
            <a:xfrm>
              <a:off x="2256555" y="2835595"/>
              <a:ext cx="61168" cy="57293"/>
            </a:xfrm>
            <a:custGeom>
              <a:avLst/>
              <a:gdLst/>
              <a:ahLst/>
              <a:cxnLst/>
              <a:rect l="l" t="t" r="r" b="b"/>
              <a:pathLst>
                <a:path w="884" h="828" extrusionOk="0">
                  <a:moveTo>
                    <a:pt x="173" y="0"/>
                  </a:moveTo>
                  <a:cubicBezTo>
                    <a:pt x="89" y="0"/>
                    <a:pt x="7" y="64"/>
                    <a:pt x="17" y="164"/>
                  </a:cubicBezTo>
                  <a:lnTo>
                    <a:pt x="1" y="164"/>
                  </a:lnTo>
                  <a:cubicBezTo>
                    <a:pt x="1" y="360"/>
                    <a:pt x="83" y="524"/>
                    <a:pt x="213" y="654"/>
                  </a:cubicBezTo>
                  <a:cubicBezTo>
                    <a:pt x="305" y="757"/>
                    <a:pt x="452" y="828"/>
                    <a:pt x="588" y="828"/>
                  </a:cubicBezTo>
                  <a:cubicBezTo>
                    <a:pt x="647" y="828"/>
                    <a:pt x="704" y="815"/>
                    <a:pt x="753" y="785"/>
                  </a:cubicBezTo>
                  <a:cubicBezTo>
                    <a:pt x="884" y="671"/>
                    <a:pt x="884" y="458"/>
                    <a:pt x="736" y="376"/>
                  </a:cubicBezTo>
                  <a:cubicBezTo>
                    <a:pt x="655" y="311"/>
                    <a:pt x="557" y="311"/>
                    <a:pt x="475" y="262"/>
                  </a:cubicBezTo>
                  <a:cubicBezTo>
                    <a:pt x="410" y="229"/>
                    <a:pt x="344" y="164"/>
                    <a:pt x="311" y="82"/>
                  </a:cubicBezTo>
                  <a:cubicBezTo>
                    <a:pt x="280" y="25"/>
                    <a:pt x="226" y="0"/>
                    <a:pt x="173" y="0"/>
                  </a:cubicBezTo>
                  <a:close/>
                </a:path>
              </a:pathLst>
            </a:custGeom>
            <a:solidFill>
              <a:srgbClr val="FA8152">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75"/>
            <p:cNvSpPr/>
            <p:nvPr/>
          </p:nvSpPr>
          <p:spPr>
            <a:xfrm>
              <a:off x="1962478" y="4467824"/>
              <a:ext cx="144894" cy="141435"/>
            </a:xfrm>
            <a:custGeom>
              <a:avLst/>
              <a:gdLst/>
              <a:ahLst/>
              <a:cxnLst/>
              <a:rect l="l" t="t" r="r" b="b"/>
              <a:pathLst>
                <a:path w="2094" h="2044" extrusionOk="0">
                  <a:moveTo>
                    <a:pt x="2093" y="0"/>
                  </a:moveTo>
                  <a:lnTo>
                    <a:pt x="1488" y="66"/>
                  </a:lnTo>
                  <a:cubicBezTo>
                    <a:pt x="1488" y="66"/>
                    <a:pt x="1488" y="1325"/>
                    <a:pt x="1" y="2044"/>
                  </a:cubicBezTo>
                  <a:cubicBezTo>
                    <a:pt x="1" y="2044"/>
                    <a:pt x="1374" y="2044"/>
                    <a:pt x="1881" y="818"/>
                  </a:cubicBezTo>
                  <a:lnTo>
                    <a:pt x="1881" y="818"/>
                  </a:lnTo>
                  <a:lnTo>
                    <a:pt x="1848" y="1750"/>
                  </a:lnTo>
                  <a:lnTo>
                    <a:pt x="2011" y="1701"/>
                  </a:lnTo>
                  <a:lnTo>
                    <a:pt x="20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75"/>
            <p:cNvSpPr/>
            <p:nvPr/>
          </p:nvSpPr>
          <p:spPr>
            <a:xfrm>
              <a:off x="2159337" y="4475712"/>
              <a:ext cx="147109" cy="127180"/>
            </a:xfrm>
            <a:custGeom>
              <a:avLst/>
              <a:gdLst/>
              <a:ahLst/>
              <a:cxnLst/>
              <a:rect l="l" t="t" r="r" b="b"/>
              <a:pathLst>
                <a:path w="2126" h="1838" extrusionOk="0">
                  <a:moveTo>
                    <a:pt x="1569" y="1"/>
                  </a:moveTo>
                  <a:cubicBezTo>
                    <a:pt x="1569" y="1"/>
                    <a:pt x="1455" y="1243"/>
                    <a:pt x="0" y="1832"/>
                  </a:cubicBezTo>
                  <a:cubicBezTo>
                    <a:pt x="0" y="1832"/>
                    <a:pt x="50" y="1838"/>
                    <a:pt x="134" y="1838"/>
                  </a:cubicBezTo>
                  <a:cubicBezTo>
                    <a:pt x="477" y="1838"/>
                    <a:pt x="1388" y="1743"/>
                    <a:pt x="1847" y="786"/>
                  </a:cubicBezTo>
                  <a:lnTo>
                    <a:pt x="1913" y="1783"/>
                  </a:lnTo>
                  <a:lnTo>
                    <a:pt x="2076" y="1766"/>
                  </a:lnTo>
                  <a:lnTo>
                    <a:pt x="21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75"/>
            <p:cNvSpPr/>
            <p:nvPr/>
          </p:nvSpPr>
          <p:spPr>
            <a:xfrm>
              <a:off x="2226040" y="2904582"/>
              <a:ext cx="78121" cy="39303"/>
            </a:xfrm>
            <a:custGeom>
              <a:avLst/>
              <a:gdLst/>
              <a:ahLst/>
              <a:cxnLst/>
              <a:rect l="l" t="t" r="r" b="b"/>
              <a:pathLst>
                <a:path w="1129" h="568" extrusionOk="0">
                  <a:moveTo>
                    <a:pt x="1128" y="1"/>
                  </a:moveTo>
                  <a:lnTo>
                    <a:pt x="1128" y="1"/>
                  </a:lnTo>
                  <a:cubicBezTo>
                    <a:pt x="856" y="169"/>
                    <a:pt x="553" y="266"/>
                    <a:pt x="243" y="266"/>
                  </a:cubicBezTo>
                  <a:cubicBezTo>
                    <a:pt x="162" y="266"/>
                    <a:pt x="81" y="259"/>
                    <a:pt x="0" y="246"/>
                  </a:cubicBezTo>
                  <a:lnTo>
                    <a:pt x="0" y="246"/>
                  </a:lnTo>
                  <a:cubicBezTo>
                    <a:pt x="1" y="246"/>
                    <a:pt x="377" y="567"/>
                    <a:pt x="696" y="567"/>
                  </a:cubicBezTo>
                  <a:cubicBezTo>
                    <a:pt x="902" y="567"/>
                    <a:pt x="1084" y="435"/>
                    <a:pt x="11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75"/>
            <p:cNvSpPr/>
            <p:nvPr/>
          </p:nvSpPr>
          <p:spPr>
            <a:xfrm>
              <a:off x="2102735" y="2862720"/>
              <a:ext cx="96250" cy="82480"/>
            </a:xfrm>
            <a:custGeom>
              <a:avLst/>
              <a:gdLst/>
              <a:ahLst/>
              <a:cxnLst/>
              <a:rect l="l" t="t" r="r" b="b"/>
              <a:pathLst>
                <a:path w="1391" h="1192" extrusionOk="0">
                  <a:moveTo>
                    <a:pt x="802" y="1"/>
                  </a:moveTo>
                  <a:cubicBezTo>
                    <a:pt x="262" y="1"/>
                    <a:pt x="1" y="638"/>
                    <a:pt x="377" y="1014"/>
                  </a:cubicBezTo>
                  <a:cubicBezTo>
                    <a:pt x="499" y="1137"/>
                    <a:pt x="650" y="1192"/>
                    <a:pt x="797" y="1192"/>
                  </a:cubicBezTo>
                  <a:cubicBezTo>
                    <a:pt x="1101" y="1192"/>
                    <a:pt x="1390" y="958"/>
                    <a:pt x="1390" y="606"/>
                  </a:cubicBezTo>
                  <a:cubicBezTo>
                    <a:pt x="1390" y="262"/>
                    <a:pt x="1129" y="1"/>
                    <a:pt x="802" y="1"/>
                  </a:cubicBezTo>
                  <a:close/>
                </a:path>
              </a:pathLst>
            </a:custGeom>
            <a:solidFill>
              <a:srgbClr val="FA8152">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75"/>
            <p:cNvSpPr/>
            <p:nvPr/>
          </p:nvSpPr>
          <p:spPr>
            <a:xfrm>
              <a:off x="1978462" y="2631956"/>
              <a:ext cx="369432" cy="332690"/>
            </a:xfrm>
            <a:custGeom>
              <a:avLst/>
              <a:gdLst/>
              <a:ahLst/>
              <a:cxnLst/>
              <a:rect l="l" t="t" r="r" b="b"/>
              <a:pathLst>
                <a:path w="5339" h="4808" extrusionOk="0">
                  <a:moveTo>
                    <a:pt x="2941" y="1"/>
                  </a:moveTo>
                  <a:cubicBezTo>
                    <a:pt x="2943" y="2"/>
                    <a:pt x="2944" y="3"/>
                    <a:pt x="2946" y="4"/>
                  </a:cubicBezTo>
                  <a:lnTo>
                    <a:pt x="2946" y="4"/>
                  </a:lnTo>
                  <a:cubicBezTo>
                    <a:pt x="2954" y="2"/>
                    <a:pt x="2957" y="1"/>
                    <a:pt x="2957" y="1"/>
                  </a:cubicBezTo>
                  <a:close/>
                  <a:moveTo>
                    <a:pt x="2946" y="4"/>
                  </a:moveTo>
                  <a:cubicBezTo>
                    <a:pt x="2773" y="57"/>
                    <a:pt x="623" y="739"/>
                    <a:pt x="309" y="1963"/>
                  </a:cubicBezTo>
                  <a:cubicBezTo>
                    <a:pt x="0" y="3247"/>
                    <a:pt x="904" y="4807"/>
                    <a:pt x="1332" y="4807"/>
                  </a:cubicBezTo>
                  <a:cubicBezTo>
                    <a:pt x="1335" y="4807"/>
                    <a:pt x="1337" y="4807"/>
                    <a:pt x="1339" y="4807"/>
                  </a:cubicBezTo>
                  <a:cubicBezTo>
                    <a:pt x="1764" y="4791"/>
                    <a:pt x="5339" y="1526"/>
                    <a:pt x="2946" y="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75"/>
            <p:cNvSpPr/>
            <p:nvPr/>
          </p:nvSpPr>
          <p:spPr>
            <a:xfrm>
              <a:off x="2076718" y="2252217"/>
              <a:ext cx="201427" cy="186965"/>
            </a:xfrm>
            <a:custGeom>
              <a:avLst/>
              <a:gdLst/>
              <a:ahLst/>
              <a:cxnLst/>
              <a:rect l="l" t="t" r="r" b="b"/>
              <a:pathLst>
                <a:path w="2911" h="2702" extrusionOk="0">
                  <a:moveTo>
                    <a:pt x="1473" y="1"/>
                  </a:moveTo>
                  <a:cubicBezTo>
                    <a:pt x="1414" y="1"/>
                    <a:pt x="1353" y="5"/>
                    <a:pt x="1292" y="13"/>
                  </a:cubicBezTo>
                  <a:cubicBezTo>
                    <a:pt x="540" y="94"/>
                    <a:pt x="1" y="765"/>
                    <a:pt x="99" y="1517"/>
                  </a:cubicBezTo>
                  <a:cubicBezTo>
                    <a:pt x="175" y="2201"/>
                    <a:pt x="775" y="2702"/>
                    <a:pt x="1464" y="2702"/>
                  </a:cubicBezTo>
                  <a:cubicBezTo>
                    <a:pt x="1515" y="2702"/>
                    <a:pt x="1567" y="2699"/>
                    <a:pt x="1619" y="2694"/>
                  </a:cubicBezTo>
                  <a:cubicBezTo>
                    <a:pt x="2371" y="2595"/>
                    <a:pt x="2910" y="1925"/>
                    <a:pt x="2812" y="1190"/>
                  </a:cubicBezTo>
                  <a:cubicBezTo>
                    <a:pt x="2737" y="499"/>
                    <a:pt x="2151" y="1"/>
                    <a:pt x="1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75"/>
            <p:cNvSpPr/>
            <p:nvPr/>
          </p:nvSpPr>
          <p:spPr>
            <a:xfrm>
              <a:off x="2196632" y="2317536"/>
              <a:ext cx="237616" cy="938907"/>
            </a:xfrm>
            <a:custGeom>
              <a:avLst/>
              <a:gdLst/>
              <a:ahLst/>
              <a:cxnLst/>
              <a:rect l="l" t="t" r="r" b="b"/>
              <a:pathLst>
                <a:path w="3434" h="13569" extrusionOk="0">
                  <a:moveTo>
                    <a:pt x="164" y="785"/>
                  </a:moveTo>
                  <a:cubicBezTo>
                    <a:pt x="246" y="785"/>
                    <a:pt x="507" y="1292"/>
                    <a:pt x="573" y="1406"/>
                  </a:cubicBezTo>
                  <a:cubicBezTo>
                    <a:pt x="949" y="2044"/>
                    <a:pt x="1145" y="2714"/>
                    <a:pt x="1390" y="3417"/>
                  </a:cubicBezTo>
                  <a:cubicBezTo>
                    <a:pt x="2322" y="6212"/>
                    <a:pt x="1815" y="9335"/>
                    <a:pt x="622" y="11721"/>
                  </a:cubicBezTo>
                  <a:cubicBezTo>
                    <a:pt x="409" y="12163"/>
                    <a:pt x="851" y="13569"/>
                    <a:pt x="1504" y="13340"/>
                  </a:cubicBezTo>
                  <a:cubicBezTo>
                    <a:pt x="2485" y="13013"/>
                    <a:pt x="2600" y="11787"/>
                    <a:pt x="2812" y="10953"/>
                  </a:cubicBezTo>
                  <a:cubicBezTo>
                    <a:pt x="3433" y="8452"/>
                    <a:pt x="3384" y="5297"/>
                    <a:pt x="2404" y="2861"/>
                  </a:cubicBezTo>
                  <a:cubicBezTo>
                    <a:pt x="2158" y="2273"/>
                    <a:pt x="1521" y="867"/>
                    <a:pt x="1063" y="638"/>
                  </a:cubicBezTo>
                  <a:cubicBezTo>
                    <a:pt x="769" y="491"/>
                    <a:pt x="311" y="0"/>
                    <a:pt x="0" y="311"/>
                  </a:cubicBezTo>
                </a:path>
              </a:pathLst>
            </a:custGeom>
            <a:solidFill>
              <a:srgbClr val="FFB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75"/>
            <p:cNvSpPr/>
            <p:nvPr/>
          </p:nvSpPr>
          <p:spPr>
            <a:xfrm>
              <a:off x="2056375" y="2270000"/>
              <a:ext cx="52104" cy="89469"/>
            </a:xfrm>
            <a:custGeom>
              <a:avLst/>
              <a:gdLst/>
              <a:ahLst/>
              <a:cxnLst/>
              <a:rect l="l" t="t" r="r" b="b"/>
              <a:pathLst>
                <a:path w="753" h="1293" extrusionOk="0">
                  <a:moveTo>
                    <a:pt x="0" y="949"/>
                  </a:moveTo>
                  <a:cubicBezTo>
                    <a:pt x="0" y="867"/>
                    <a:pt x="164" y="835"/>
                    <a:pt x="213" y="753"/>
                  </a:cubicBezTo>
                  <a:cubicBezTo>
                    <a:pt x="295" y="606"/>
                    <a:pt x="393" y="442"/>
                    <a:pt x="491" y="295"/>
                  </a:cubicBezTo>
                  <a:cubicBezTo>
                    <a:pt x="573" y="181"/>
                    <a:pt x="654" y="83"/>
                    <a:pt x="752" y="1"/>
                  </a:cubicBezTo>
                  <a:cubicBezTo>
                    <a:pt x="752" y="295"/>
                    <a:pt x="524" y="1080"/>
                    <a:pt x="311" y="1292"/>
                  </a:cubicBezTo>
                </a:path>
              </a:pathLst>
            </a:custGeom>
            <a:solidFill>
              <a:srgbClr val="FFB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75"/>
            <p:cNvSpPr/>
            <p:nvPr/>
          </p:nvSpPr>
          <p:spPr>
            <a:xfrm>
              <a:off x="2111108" y="2242737"/>
              <a:ext cx="197967" cy="192916"/>
            </a:xfrm>
            <a:custGeom>
              <a:avLst/>
              <a:gdLst/>
              <a:ahLst/>
              <a:cxnLst/>
              <a:rect l="l" t="t" r="r" b="b"/>
              <a:pathLst>
                <a:path w="2861" h="2788" extrusionOk="0">
                  <a:moveTo>
                    <a:pt x="965" y="1"/>
                  </a:moveTo>
                  <a:cubicBezTo>
                    <a:pt x="930" y="1"/>
                    <a:pt x="933" y="47"/>
                    <a:pt x="991" y="150"/>
                  </a:cubicBezTo>
                  <a:cubicBezTo>
                    <a:pt x="1121" y="399"/>
                    <a:pt x="1316" y="770"/>
                    <a:pt x="1432" y="992"/>
                  </a:cubicBezTo>
                  <a:lnTo>
                    <a:pt x="1432" y="992"/>
                  </a:lnTo>
                  <a:cubicBezTo>
                    <a:pt x="1142" y="499"/>
                    <a:pt x="683" y="152"/>
                    <a:pt x="567" y="152"/>
                  </a:cubicBezTo>
                  <a:cubicBezTo>
                    <a:pt x="517" y="152"/>
                    <a:pt x="530" y="217"/>
                    <a:pt x="648" y="362"/>
                  </a:cubicBezTo>
                  <a:cubicBezTo>
                    <a:pt x="860" y="624"/>
                    <a:pt x="1057" y="902"/>
                    <a:pt x="1220" y="1179"/>
                  </a:cubicBezTo>
                  <a:cubicBezTo>
                    <a:pt x="847" y="698"/>
                    <a:pt x="421" y="474"/>
                    <a:pt x="307" y="474"/>
                  </a:cubicBezTo>
                  <a:cubicBezTo>
                    <a:pt x="266" y="474"/>
                    <a:pt x="265" y="502"/>
                    <a:pt x="321" y="558"/>
                  </a:cubicBezTo>
                  <a:cubicBezTo>
                    <a:pt x="550" y="771"/>
                    <a:pt x="959" y="1294"/>
                    <a:pt x="959" y="1294"/>
                  </a:cubicBezTo>
                  <a:cubicBezTo>
                    <a:pt x="469" y="915"/>
                    <a:pt x="151" y="755"/>
                    <a:pt x="59" y="755"/>
                  </a:cubicBezTo>
                  <a:cubicBezTo>
                    <a:pt x="0" y="755"/>
                    <a:pt x="34" y="820"/>
                    <a:pt x="174" y="934"/>
                  </a:cubicBezTo>
                  <a:cubicBezTo>
                    <a:pt x="484" y="1212"/>
                    <a:pt x="1335" y="1981"/>
                    <a:pt x="1335" y="1981"/>
                  </a:cubicBezTo>
                  <a:cubicBezTo>
                    <a:pt x="1320" y="1980"/>
                    <a:pt x="1305" y="1979"/>
                    <a:pt x="1290" y="1979"/>
                  </a:cubicBezTo>
                  <a:cubicBezTo>
                    <a:pt x="829" y="1979"/>
                    <a:pt x="367" y="2405"/>
                    <a:pt x="611" y="2405"/>
                  </a:cubicBezTo>
                  <a:cubicBezTo>
                    <a:pt x="637" y="2405"/>
                    <a:pt x="671" y="2400"/>
                    <a:pt x="713" y="2389"/>
                  </a:cubicBezTo>
                  <a:cubicBezTo>
                    <a:pt x="835" y="2374"/>
                    <a:pt x="956" y="2367"/>
                    <a:pt x="1077" y="2367"/>
                  </a:cubicBezTo>
                  <a:cubicBezTo>
                    <a:pt x="1347" y="2367"/>
                    <a:pt x="1614" y="2403"/>
                    <a:pt x="1874" y="2471"/>
                  </a:cubicBezTo>
                  <a:cubicBezTo>
                    <a:pt x="2197" y="2645"/>
                    <a:pt x="2506" y="2787"/>
                    <a:pt x="2674" y="2787"/>
                  </a:cubicBezTo>
                  <a:cubicBezTo>
                    <a:pt x="2821" y="2787"/>
                    <a:pt x="2860" y="2679"/>
                    <a:pt x="2708" y="2389"/>
                  </a:cubicBezTo>
                  <a:cubicBezTo>
                    <a:pt x="2463" y="1948"/>
                    <a:pt x="1743" y="820"/>
                    <a:pt x="1743" y="820"/>
                  </a:cubicBezTo>
                  <a:cubicBezTo>
                    <a:pt x="1422" y="332"/>
                    <a:pt x="1058" y="1"/>
                    <a:pt x="965" y="1"/>
                  </a:cubicBezTo>
                  <a:close/>
                </a:path>
              </a:pathLst>
            </a:custGeom>
            <a:solidFill>
              <a:srgbClr val="FFB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8" name="Google Shape;1948;p75"/>
          <p:cNvGrpSpPr/>
          <p:nvPr/>
        </p:nvGrpSpPr>
        <p:grpSpPr>
          <a:xfrm>
            <a:off x="2540528" y="2417214"/>
            <a:ext cx="723334" cy="2127624"/>
            <a:chOff x="2540528" y="2390606"/>
            <a:chExt cx="832548" cy="2154232"/>
          </a:xfrm>
        </p:grpSpPr>
        <p:sp>
          <p:nvSpPr>
            <p:cNvPr id="1949" name="Google Shape;1949;p75"/>
            <p:cNvSpPr/>
            <p:nvPr/>
          </p:nvSpPr>
          <p:spPr>
            <a:xfrm>
              <a:off x="3111728" y="3437380"/>
              <a:ext cx="175409" cy="1078058"/>
            </a:xfrm>
            <a:custGeom>
              <a:avLst/>
              <a:gdLst/>
              <a:ahLst/>
              <a:cxnLst/>
              <a:rect l="l" t="t" r="r" b="b"/>
              <a:pathLst>
                <a:path w="2535" h="15580" extrusionOk="0">
                  <a:moveTo>
                    <a:pt x="2534" y="0"/>
                  </a:moveTo>
                  <a:lnTo>
                    <a:pt x="0" y="491"/>
                  </a:lnTo>
                  <a:cubicBezTo>
                    <a:pt x="0" y="491"/>
                    <a:pt x="164" y="5852"/>
                    <a:pt x="278" y="7405"/>
                  </a:cubicBezTo>
                  <a:cubicBezTo>
                    <a:pt x="425" y="9449"/>
                    <a:pt x="327" y="15563"/>
                    <a:pt x="327" y="15563"/>
                  </a:cubicBezTo>
                  <a:lnTo>
                    <a:pt x="1423" y="15579"/>
                  </a:lnTo>
                  <a:cubicBezTo>
                    <a:pt x="1423" y="15579"/>
                    <a:pt x="2256" y="8730"/>
                    <a:pt x="2371" y="6441"/>
                  </a:cubicBezTo>
                  <a:cubicBezTo>
                    <a:pt x="2452" y="4970"/>
                    <a:pt x="2534" y="0"/>
                    <a:pt x="25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75"/>
            <p:cNvSpPr/>
            <p:nvPr/>
          </p:nvSpPr>
          <p:spPr>
            <a:xfrm>
              <a:off x="2833428" y="3455439"/>
              <a:ext cx="327016" cy="1059998"/>
            </a:xfrm>
            <a:custGeom>
              <a:avLst/>
              <a:gdLst/>
              <a:ahLst/>
              <a:cxnLst/>
              <a:rect l="l" t="t" r="r" b="b"/>
              <a:pathLst>
                <a:path w="4726" h="15319" extrusionOk="0">
                  <a:moveTo>
                    <a:pt x="1881" y="1"/>
                  </a:moveTo>
                  <a:lnTo>
                    <a:pt x="1" y="15318"/>
                  </a:lnTo>
                  <a:lnTo>
                    <a:pt x="916" y="15318"/>
                  </a:lnTo>
                  <a:cubicBezTo>
                    <a:pt x="916" y="15318"/>
                    <a:pt x="2518" y="9466"/>
                    <a:pt x="3058" y="7504"/>
                  </a:cubicBezTo>
                  <a:cubicBezTo>
                    <a:pt x="3532" y="5837"/>
                    <a:pt x="4725" y="197"/>
                    <a:pt x="4725" y="197"/>
                  </a:cubicBezTo>
                  <a:lnTo>
                    <a:pt x="1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75"/>
            <p:cNvSpPr/>
            <p:nvPr/>
          </p:nvSpPr>
          <p:spPr>
            <a:xfrm>
              <a:off x="2923935" y="2801690"/>
              <a:ext cx="372200" cy="711532"/>
            </a:xfrm>
            <a:custGeom>
              <a:avLst/>
              <a:gdLst/>
              <a:ahLst/>
              <a:cxnLst/>
              <a:rect l="l" t="t" r="r" b="b"/>
              <a:pathLst>
                <a:path w="5379" h="10283" extrusionOk="0">
                  <a:moveTo>
                    <a:pt x="2110" y="0"/>
                  </a:moveTo>
                  <a:lnTo>
                    <a:pt x="1259" y="131"/>
                  </a:lnTo>
                  <a:lnTo>
                    <a:pt x="1" y="752"/>
                  </a:lnTo>
                  <a:lnTo>
                    <a:pt x="475" y="10282"/>
                  </a:lnTo>
                  <a:lnTo>
                    <a:pt x="5379" y="9874"/>
                  </a:lnTo>
                  <a:lnTo>
                    <a:pt x="4562" y="768"/>
                  </a:lnTo>
                  <a:lnTo>
                    <a:pt x="21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75"/>
            <p:cNvSpPr/>
            <p:nvPr/>
          </p:nvSpPr>
          <p:spPr>
            <a:xfrm>
              <a:off x="3011050" y="2658181"/>
              <a:ext cx="150499" cy="210422"/>
            </a:xfrm>
            <a:custGeom>
              <a:avLst/>
              <a:gdLst/>
              <a:ahLst/>
              <a:cxnLst/>
              <a:rect l="l" t="t" r="r" b="b"/>
              <a:pathLst>
                <a:path w="2175" h="3041" extrusionOk="0">
                  <a:moveTo>
                    <a:pt x="1184" y="1"/>
                  </a:moveTo>
                  <a:cubicBezTo>
                    <a:pt x="1138" y="1"/>
                    <a:pt x="1093" y="5"/>
                    <a:pt x="1047" y="14"/>
                  </a:cubicBezTo>
                  <a:lnTo>
                    <a:pt x="932" y="31"/>
                  </a:lnTo>
                  <a:cubicBezTo>
                    <a:pt x="360" y="145"/>
                    <a:pt x="0" y="848"/>
                    <a:pt x="180" y="1535"/>
                  </a:cubicBezTo>
                  <a:lnTo>
                    <a:pt x="164" y="1535"/>
                  </a:lnTo>
                  <a:lnTo>
                    <a:pt x="344" y="2254"/>
                  </a:lnTo>
                  <a:cubicBezTo>
                    <a:pt x="467" y="2734"/>
                    <a:pt x="809" y="3041"/>
                    <a:pt x="1196" y="3041"/>
                  </a:cubicBezTo>
                  <a:cubicBezTo>
                    <a:pt x="1270" y="3041"/>
                    <a:pt x="1346" y="3030"/>
                    <a:pt x="1423" y="3006"/>
                  </a:cubicBezTo>
                  <a:cubicBezTo>
                    <a:pt x="1897" y="2859"/>
                    <a:pt x="2175" y="2319"/>
                    <a:pt x="2126" y="1747"/>
                  </a:cubicBezTo>
                  <a:lnTo>
                    <a:pt x="2060" y="995"/>
                  </a:lnTo>
                  <a:cubicBezTo>
                    <a:pt x="2016" y="417"/>
                    <a:pt x="1622" y="1"/>
                    <a:pt x="1184" y="1"/>
                  </a:cubicBezTo>
                  <a:close/>
                </a:path>
              </a:pathLst>
            </a:custGeom>
            <a:solidFill>
              <a:srgbClr val="FFA8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75"/>
            <p:cNvSpPr/>
            <p:nvPr/>
          </p:nvSpPr>
          <p:spPr>
            <a:xfrm>
              <a:off x="2951128" y="2416900"/>
              <a:ext cx="321272" cy="382718"/>
            </a:xfrm>
            <a:custGeom>
              <a:avLst/>
              <a:gdLst/>
              <a:ahLst/>
              <a:cxnLst/>
              <a:rect l="l" t="t" r="r" b="b"/>
              <a:pathLst>
                <a:path w="4643" h="5531" extrusionOk="0">
                  <a:moveTo>
                    <a:pt x="2289" y="0"/>
                  </a:moveTo>
                  <a:cubicBezTo>
                    <a:pt x="2257" y="0"/>
                    <a:pt x="2224" y="1"/>
                    <a:pt x="2191" y="3"/>
                  </a:cubicBezTo>
                  <a:cubicBezTo>
                    <a:pt x="948" y="68"/>
                    <a:pt x="0" y="1343"/>
                    <a:pt x="65" y="2864"/>
                  </a:cubicBezTo>
                  <a:cubicBezTo>
                    <a:pt x="145" y="4329"/>
                    <a:pt x="163" y="5531"/>
                    <a:pt x="1313" y="5531"/>
                  </a:cubicBezTo>
                  <a:cubicBezTo>
                    <a:pt x="1343" y="5531"/>
                    <a:pt x="1374" y="5530"/>
                    <a:pt x="1406" y="5528"/>
                  </a:cubicBezTo>
                  <a:cubicBezTo>
                    <a:pt x="2648" y="5463"/>
                    <a:pt x="4643" y="4122"/>
                    <a:pt x="4561" y="2619"/>
                  </a:cubicBezTo>
                  <a:cubicBezTo>
                    <a:pt x="4497" y="1155"/>
                    <a:pt x="3489" y="0"/>
                    <a:pt x="2289" y="0"/>
                  </a:cubicBezTo>
                  <a:close/>
                </a:path>
              </a:pathLst>
            </a:custGeom>
            <a:solidFill>
              <a:srgbClr val="FFB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75"/>
            <p:cNvSpPr/>
            <p:nvPr/>
          </p:nvSpPr>
          <p:spPr>
            <a:xfrm>
              <a:off x="2826025" y="2390606"/>
              <a:ext cx="465613" cy="354555"/>
            </a:xfrm>
            <a:custGeom>
              <a:avLst/>
              <a:gdLst/>
              <a:ahLst/>
              <a:cxnLst/>
              <a:rect l="l" t="t" r="r" b="b"/>
              <a:pathLst>
                <a:path w="6729" h="5124" extrusionOk="0">
                  <a:moveTo>
                    <a:pt x="4244" y="0"/>
                  </a:moveTo>
                  <a:cubicBezTo>
                    <a:pt x="3472" y="0"/>
                    <a:pt x="2858" y="349"/>
                    <a:pt x="2235" y="349"/>
                  </a:cubicBezTo>
                  <a:cubicBezTo>
                    <a:pt x="2025" y="349"/>
                    <a:pt x="1814" y="309"/>
                    <a:pt x="1596" y="203"/>
                  </a:cubicBezTo>
                  <a:cubicBezTo>
                    <a:pt x="1482" y="147"/>
                    <a:pt x="1372" y="122"/>
                    <a:pt x="1268" y="122"/>
                  </a:cubicBezTo>
                  <a:cubicBezTo>
                    <a:pt x="403" y="122"/>
                    <a:pt x="1" y="1885"/>
                    <a:pt x="1972" y="2279"/>
                  </a:cubicBezTo>
                  <a:cubicBezTo>
                    <a:pt x="2476" y="2380"/>
                    <a:pt x="2870" y="2416"/>
                    <a:pt x="3183" y="2416"/>
                  </a:cubicBezTo>
                  <a:cubicBezTo>
                    <a:pt x="3964" y="2416"/>
                    <a:pt x="4239" y="2192"/>
                    <a:pt x="4456" y="2192"/>
                  </a:cubicBezTo>
                  <a:cubicBezTo>
                    <a:pt x="4533" y="2192"/>
                    <a:pt x="4603" y="2220"/>
                    <a:pt x="4685" y="2296"/>
                  </a:cubicBezTo>
                  <a:cubicBezTo>
                    <a:pt x="4685" y="2296"/>
                    <a:pt x="4473" y="3440"/>
                    <a:pt x="4832" y="4355"/>
                  </a:cubicBezTo>
                  <a:cubicBezTo>
                    <a:pt x="4930" y="4601"/>
                    <a:pt x="4898" y="4944"/>
                    <a:pt x="5127" y="5107"/>
                  </a:cubicBezTo>
                  <a:lnTo>
                    <a:pt x="5127" y="5124"/>
                  </a:lnTo>
                  <a:cubicBezTo>
                    <a:pt x="5830" y="4829"/>
                    <a:pt x="6336" y="4208"/>
                    <a:pt x="6483" y="3473"/>
                  </a:cubicBezTo>
                  <a:cubicBezTo>
                    <a:pt x="6729" y="2197"/>
                    <a:pt x="6058" y="1772"/>
                    <a:pt x="6058" y="1772"/>
                  </a:cubicBezTo>
                  <a:cubicBezTo>
                    <a:pt x="6058" y="1772"/>
                    <a:pt x="6549" y="628"/>
                    <a:pt x="5061" y="138"/>
                  </a:cubicBezTo>
                  <a:cubicBezTo>
                    <a:pt x="4768" y="38"/>
                    <a:pt x="4497" y="0"/>
                    <a:pt x="4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75"/>
            <p:cNvSpPr/>
            <p:nvPr/>
          </p:nvSpPr>
          <p:spPr>
            <a:xfrm>
              <a:off x="3156981" y="2632371"/>
              <a:ext cx="72793" cy="70095"/>
            </a:xfrm>
            <a:custGeom>
              <a:avLst/>
              <a:gdLst/>
              <a:ahLst/>
              <a:cxnLst/>
              <a:rect l="l" t="t" r="r" b="b"/>
              <a:pathLst>
                <a:path w="1052" h="1013" extrusionOk="0">
                  <a:moveTo>
                    <a:pt x="601" y="1"/>
                  </a:moveTo>
                  <a:cubicBezTo>
                    <a:pt x="472" y="1"/>
                    <a:pt x="360" y="44"/>
                    <a:pt x="360" y="44"/>
                  </a:cubicBezTo>
                  <a:lnTo>
                    <a:pt x="0" y="992"/>
                  </a:lnTo>
                  <a:cubicBezTo>
                    <a:pt x="55" y="1006"/>
                    <a:pt x="112" y="1012"/>
                    <a:pt x="169" y="1012"/>
                  </a:cubicBezTo>
                  <a:cubicBezTo>
                    <a:pt x="593" y="1012"/>
                    <a:pt x="1051" y="663"/>
                    <a:pt x="965" y="289"/>
                  </a:cubicBezTo>
                  <a:cubicBezTo>
                    <a:pt x="913" y="56"/>
                    <a:pt x="746" y="1"/>
                    <a:pt x="601" y="1"/>
                  </a:cubicBezTo>
                  <a:close/>
                </a:path>
              </a:pathLst>
            </a:custGeom>
            <a:solidFill>
              <a:srgbClr val="FFB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75"/>
            <p:cNvSpPr/>
            <p:nvPr/>
          </p:nvSpPr>
          <p:spPr>
            <a:xfrm>
              <a:off x="2977422" y="2628081"/>
              <a:ext cx="58608" cy="69610"/>
            </a:xfrm>
            <a:custGeom>
              <a:avLst/>
              <a:gdLst/>
              <a:ahLst/>
              <a:cxnLst/>
              <a:rect l="l" t="t" r="r" b="b"/>
              <a:pathLst>
                <a:path w="847" h="1006" extrusionOk="0">
                  <a:moveTo>
                    <a:pt x="724" y="0"/>
                  </a:moveTo>
                  <a:cubicBezTo>
                    <a:pt x="694" y="0"/>
                    <a:pt x="661" y="13"/>
                    <a:pt x="634" y="41"/>
                  </a:cubicBezTo>
                  <a:cubicBezTo>
                    <a:pt x="552" y="122"/>
                    <a:pt x="552" y="269"/>
                    <a:pt x="454" y="351"/>
                  </a:cubicBezTo>
                  <a:cubicBezTo>
                    <a:pt x="372" y="433"/>
                    <a:pt x="258" y="498"/>
                    <a:pt x="160" y="580"/>
                  </a:cubicBezTo>
                  <a:cubicBezTo>
                    <a:pt x="1" y="710"/>
                    <a:pt x="84" y="1005"/>
                    <a:pt x="275" y="1005"/>
                  </a:cubicBezTo>
                  <a:cubicBezTo>
                    <a:pt x="300" y="1005"/>
                    <a:pt x="327" y="1000"/>
                    <a:pt x="356" y="989"/>
                  </a:cubicBezTo>
                  <a:cubicBezTo>
                    <a:pt x="536" y="907"/>
                    <a:pt x="683" y="760"/>
                    <a:pt x="732" y="580"/>
                  </a:cubicBezTo>
                  <a:cubicBezTo>
                    <a:pt x="830" y="417"/>
                    <a:pt x="846" y="237"/>
                    <a:pt x="813" y="73"/>
                  </a:cubicBezTo>
                  <a:cubicBezTo>
                    <a:pt x="804" y="26"/>
                    <a:pt x="767" y="0"/>
                    <a:pt x="724" y="0"/>
                  </a:cubicBezTo>
                  <a:close/>
                </a:path>
              </a:pathLst>
            </a:custGeom>
            <a:solidFill>
              <a:srgbClr val="FA8152">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75"/>
            <p:cNvSpPr/>
            <p:nvPr/>
          </p:nvSpPr>
          <p:spPr>
            <a:xfrm>
              <a:off x="2688674" y="4479102"/>
              <a:ext cx="236509" cy="65735"/>
            </a:xfrm>
            <a:custGeom>
              <a:avLst/>
              <a:gdLst/>
              <a:ahLst/>
              <a:cxnLst/>
              <a:rect l="l" t="t" r="r" b="b"/>
              <a:pathLst>
                <a:path w="3418" h="950" extrusionOk="0">
                  <a:moveTo>
                    <a:pt x="2207" y="1"/>
                  </a:moveTo>
                  <a:lnTo>
                    <a:pt x="2011" y="328"/>
                  </a:lnTo>
                  <a:cubicBezTo>
                    <a:pt x="2011" y="328"/>
                    <a:pt x="1096" y="557"/>
                    <a:pt x="1" y="704"/>
                  </a:cubicBezTo>
                  <a:lnTo>
                    <a:pt x="33" y="818"/>
                  </a:lnTo>
                  <a:lnTo>
                    <a:pt x="1" y="867"/>
                  </a:lnTo>
                  <a:lnTo>
                    <a:pt x="33" y="949"/>
                  </a:lnTo>
                  <a:lnTo>
                    <a:pt x="3417" y="786"/>
                  </a:lnTo>
                  <a:lnTo>
                    <a:pt x="3401" y="687"/>
                  </a:lnTo>
                  <a:cubicBezTo>
                    <a:pt x="3401" y="655"/>
                    <a:pt x="3221" y="132"/>
                    <a:pt x="3221" y="132"/>
                  </a:cubicBezTo>
                  <a:lnTo>
                    <a:pt x="3205" y="50"/>
                  </a:lnTo>
                  <a:lnTo>
                    <a:pt x="3172" y="50"/>
                  </a:lnTo>
                  <a:lnTo>
                    <a:pt x="3172" y="148"/>
                  </a:lnTo>
                  <a:lnTo>
                    <a:pt x="2256" y="197"/>
                  </a:lnTo>
                  <a:lnTo>
                    <a:pt x="2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75"/>
            <p:cNvSpPr/>
            <p:nvPr/>
          </p:nvSpPr>
          <p:spPr>
            <a:xfrm>
              <a:off x="3120793" y="4479102"/>
              <a:ext cx="236439" cy="65735"/>
            </a:xfrm>
            <a:custGeom>
              <a:avLst/>
              <a:gdLst/>
              <a:ahLst/>
              <a:cxnLst/>
              <a:rect l="l" t="t" r="r" b="b"/>
              <a:pathLst>
                <a:path w="3417" h="950" extrusionOk="0">
                  <a:moveTo>
                    <a:pt x="1177" y="1"/>
                  </a:moveTo>
                  <a:lnTo>
                    <a:pt x="1177" y="197"/>
                  </a:lnTo>
                  <a:lnTo>
                    <a:pt x="245" y="148"/>
                  </a:lnTo>
                  <a:lnTo>
                    <a:pt x="245" y="50"/>
                  </a:lnTo>
                  <a:lnTo>
                    <a:pt x="229" y="50"/>
                  </a:lnTo>
                  <a:lnTo>
                    <a:pt x="196" y="132"/>
                  </a:lnTo>
                  <a:cubicBezTo>
                    <a:pt x="196" y="132"/>
                    <a:pt x="17" y="655"/>
                    <a:pt x="17" y="687"/>
                  </a:cubicBezTo>
                  <a:lnTo>
                    <a:pt x="0" y="786"/>
                  </a:lnTo>
                  <a:lnTo>
                    <a:pt x="3384" y="949"/>
                  </a:lnTo>
                  <a:lnTo>
                    <a:pt x="3417" y="867"/>
                  </a:lnTo>
                  <a:lnTo>
                    <a:pt x="3384" y="818"/>
                  </a:lnTo>
                  <a:lnTo>
                    <a:pt x="3417" y="704"/>
                  </a:lnTo>
                  <a:cubicBezTo>
                    <a:pt x="2321" y="557"/>
                    <a:pt x="1422" y="328"/>
                    <a:pt x="1422" y="328"/>
                  </a:cubicBezTo>
                  <a:lnTo>
                    <a:pt x="12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75"/>
            <p:cNvSpPr/>
            <p:nvPr/>
          </p:nvSpPr>
          <p:spPr>
            <a:xfrm>
              <a:off x="2770115" y="2866110"/>
              <a:ext cx="161847" cy="279479"/>
            </a:xfrm>
            <a:custGeom>
              <a:avLst/>
              <a:gdLst/>
              <a:ahLst/>
              <a:cxnLst/>
              <a:rect l="l" t="t" r="r" b="b"/>
              <a:pathLst>
                <a:path w="2339" h="4039" extrusionOk="0">
                  <a:moveTo>
                    <a:pt x="1880" y="115"/>
                  </a:moveTo>
                  <a:cubicBezTo>
                    <a:pt x="1799" y="115"/>
                    <a:pt x="1668" y="377"/>
                    <a:pt x="1619" y="459"/>
                  </a:cubicBezTo>
                  <a:cubicBezTo>
                    <a:pt x="1308" y="933"/>
                    <a:pt x="1047" y="1407"/>
                    <a:pt x="818" y="1913"/>
                  </a:cubicBezTo>
                  <a:cubicBezTo>
                    <a:pt x="540" y="2453"/>
                    <a:pt x="1" y="3172"/>
                    <a:pt x="1" y="3744"/>
                  </a:cubicBezTo>
                  <a:cubicBezTo>
                    <a:pt x="1" y="3842"/>
                    <a:pt x="180" y="3744"/>
                    <a:pt x="278" y="3744"/>
                  </a:cubicBezTo>
                  <a:cubicBezTo>
                    <a:pt x="507" y="3728"/>
                    <a:pt x="752" y="3728"/>
                    <a:pt x="981" y="3777"/>
                  </a:cubicBezTo>
                  <a:cubicBezTo>
                    <a:pt x="1112" y="3810"/>
                    <a:pt x="1897" y="4039"/>
                    <a:pt x="1979" y="3973"/>
                  </a:cubicBezTo>
                  <a:cubicBezTo>
                    <a:pt x="2109" y="3842"/>
                    <a:pt x="2077" y="3221"/>
                    <a:pt x="2109" y="3041"/>
                  </a:cubicBezTo>
                  <a:cubicBezTo>
                    <a:pt x="2191" y="2387"/>
                    <a:pt x="2338" y="1701"/>
                    <a:pt x="2175" y="1047"/>
                  </a:cubicBezTo>
                  <a:cubicBezTo>
                    <a:pt x="2077" y="687"/>
                    <a:pt x="2224" y="230"/>
                    <a:pt x="1995" y="1"/>
                  </a:cubicBezTo>
                </a:path>
              </a:pathLst>
            </a:custGeom>
            <a:solidFill>
              <a:srgbClr val="FFB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75"/>
            <p:cNvSpPr/>
            <p:nvPr/>
          </p:nvSpPr>
          <p:spPr>
            <a:xfrm>
              <a:off x="3223685" y="2860505"/>
              <a:ext cx="149392" cy="912890"/>
            </a:xfrm>
            <a:custGeom>
              <a:avLst/>
              <a:gdLst/>
              <a:ahLst/>
              <a:cxnLst/>
              <a:rect l="l" t="t" r="r" b="b"/>
              <a:pathLst>
                <a:path w="2159" h="13193" extrusionOk="0">
                  <a:moveTo>
                    <a:pt x="246" y="0"/>
                  </a:moveTo>
                  <a:cubicBezTo>
                    <a:pt x="83" y="0"/>
                    <a:pt x="409" y="82"/>
                    <a:pt x="442" y="180"/>
                  </a:cubicBezTo>
                  <a:cubicBezTo>
                    <a:pt x="524" y="392"/>
                    <a:pt x="851" y="638"/>
                    <a:pt x="998" y="866"/>
                  </a:cubicBezTo>
                  <a:cubicBezTo>
                    <a:pt x="1423" y="1569"/>
                    <a:pt x="1685" y="2370"/>
                    <a:pt x="1750" y="3188"/>
                  </a:cubicBezTo>
                  <a:cubicBezTo>
                    <a:pt x="2028" y="5869"/>
                    <a:pt x="2159" y="9710"/>
                    <a:pt x="1832" y="12424"/>
                  </a:cubicBezTo>
                  <a:cubicBezTo>
                    <a:pt x="1734" y="13192"/>
                    <a:pt x="1832" y="12424"/>
                    <a:pt x="1309" y="12947"/>
                  </a:cubicBezTo>
                  <a:cubicBezTo>
                    <a:pt x="1210" y="13045"/>
                    <a:pt x="1014" y="11737"/>
                    <a:pt x="998" y="11639"/>
                  </a:cubicBezTo>
                  <a:cubicBezTo>
                    <a:pt x="867" y="10691"/>
                    <a:pt x="671" y="9776"/>
                    <a:pt x="589" y="8828"/>
                  </a:cubicBezTo>
                  <a:cubicBezTo>
                    <a:pt x="328" y="5901"/>
                    <a:pt x="1" y="3057"/>
                    <a:pt x="1" y="147"/>
                  </a:cubicBezTo>
                </a:path>
              </a:pathLst>
            </a:custGeom>
            <a:solidFill>
              <a:srgbClr val="FFB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75"/>
            <p:cNvSpPr/>
            <p:nvPr/>
          </p:nvSpPr>
          <p:spPr>
            <a:xfrm>
              <a:off x="2983926" y="2930599"/>
              <a:ext cx="4567" cy="3460"/>
            </a:xfrm>
            <a:custGeom>
              <a:avLst/>
              <a:gdLst/>
              <a:ahLst/>
              <a:cxnLst/>
              <a:rect l="l" t="t" r="r" b="b"/>
              <a:pathLst>
                <a:path w="66" h="50" extrusionOk="0">
                  <a:moveTo>
                    <a:pt x="66" y="1"/>
                  </a:moveTo>
                  <a:cubicBezTo>
                    <a:pt x="66" y="50"/>
                    <a:pt x="49" y="33"/>
                    <a:pt x="0" y="33"/>
                  </a:cubicBezTo>
                </a:path>
              </a:pathLst>
            </a:custGeom>
            <a:solidFill>
              <a:srgbClr val="322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75"/>
            <p:cNvSpPr/>
            <p:nvPr/>
          </p:nvSpPr>
          <p:spPr>
            <a:xfrm>
              <a:off x="2756553" y="2853655"/>
              <a:ext cx="207031" cy="313453"/>
            </a:xfrm>
            <a:custGeom>
              <a:avLst/>
              <a:gdLst/>
              <a:ahLst/>
              <a:cxnLst/>
              <a:rect l="l" t="t" r="r" b="b"/>
              <a:pathLst>
                <a:path w="2992" h="4530" extrusionOk="0">
                  <a:moveTo>
                    <a:pt x="2420" y="1"/>
                  </a:moveTo>
                  <a:cubicBezTo>
                    <a:pt x="1995" y="1"/>
                    <a:pt x="1488" y="1178"/>
                    <a:pt x="1308" y="1489"/>
                  </a:cubicBezTo>
                  <a:cubicBezTo>
                    <a:pt x="981" y="2077"/>
                    <a:pt x="540" y="2617"/>
                    <a:pt x="246" y="3221"/>
                  </a:cubicBezTo>
                  <a:cubicBezTo>
                    <a:pt x="147" y="3352"/>
                    <a:pt x="66" y="3516"/>
                    <a:pt x="0" y="3663"/>
                  </a:cubicBezTo>
                  <a:cubicBezTo>
                    <a:pt x="180" y="3843"/>
                    <a:pt x="818" y="3794"/>
                    <a:pt x="1079" y="3875"/>
                  </a:cubicBezTo>
                  <a:cubicBezTo>
                    <a:pt x="1324" y="3941"/>
                    <a:pt x="2305" y="4529"/>
                    <a:pt x="2567" y="4284"/>
                  </a:cubicBezTo>
                  <a:cubicBezTo>
                    <a:pt x="2665" y="4170"/>
                    <a:pt x="2616" y="3892"/>
                    <a:pt x="2665" y="3728"/>
                  </a:cubicBezTo>
                  <a:cubicBezTo>
                    <a:pt x="2796" y="3189"/>
                    <a:pt x="2992" y="2290"/>
                    <a:pt x="2796" y="17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75"/>
            <p:cNvSpPr/>
            <p:nvPr/>
          </p:nvSpPr>
          <p:spPr>
            <a:xfrm>
              <a:off x="3172827" y="3012041"/>
              <a:ext cx="5674" cy="2353"/>
            </a:xfrm>
            <a:custGeom>
              <a:avLst/>
              <a:gdLst/>
              <a:ahLst/>
              <a:cxnLst/>
              <a:rect l="l" t="t" r="r" b="b"/>
              <a:pathLst>
                <a:path w="82" h="34" extrusionOk="0">
                  <a:moveTo>
                    <a:pt x="82" y="1"/>
                  </a:moveTo>
                  <a:cubicBezTo>
                    <a:pt x="16" y="1"/>
                    <a:pt x="49" y="1"/>
                    <a:pt x="0" y="33"/>
                  </a:cubicBezTo>
                </a:path>
              </a:pathLst>
            </a:custGeom>
            <a:solidFill>
              <a:srgbClr val="322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75"/>
            <p:cNvSpPr/>
            <p:nvPr/>
          </p:nvSpPr>
          <p:spPr>
            <a:xfrm>
              <a:off x="3159196" y="2843484"/>
              <a:ext cx="212775" cy="343968"/>
            </a:xfrm>
            <a:custGeom>
              <a:avLst/>
              <a:gdLst/>
              <a:ahLst/>
              <a:cxnLst/>
              <a:rect l="l" t="t" r="r" b="b"/>
              <a:pathLst>
                <a:path w="3075" h="4971" extrusionOk="0">
                  <a:moveTo>
                    <a:pt x="410" y="311"/>
                  </a:moveTo>
                  <a:cubicBezTo>
                    <a:pt x="410" y="279"/>
                    <a:pt x="442" y="622"/>
                    <a:pt x="442" y="720"/>
                  </a:cubicBezTo>
                  <a:lnTo>
                    <a:pt x="442" y="1734"/>
                  </a:lnTo>
                  <a:cubicBezTo>
                    <a:pt x="442" y="2469"/>
                    <a:pt x="410" y="3221"/>
                    <a:pt x="410" y="3941"/>
                  </a:cubicBezTo>
                  <a:cubicBezTo>
                    <a:pt x="410" y="4055"/>
                    <a:pt x="344" y="4529"/>
                    <a:pt x="410" y="4594"/>
                  </a:cubicBezTo>
                  <a:cubicBezTo>
                    <a:pt x="475" y="4676"/>
                    <a:pt x="491" y="4856"/>
                    <a:pt x="540" y="4905"/>
                  </a:cubicBezTo>
                  <a:cubicBezTo>
                    <a:pt x="606" y="4970"/>
                    <a:pt x="1031" y="4840"/>
                    <a:pt x="1096" y="4807"/>
                  </a:cubicBezTo>
                  <a:cubicBezTo>
                    <a:pt x="1554" y="4660"/>
                    <a:pt x="2993" y="4202"/>
                    <a:pt x="3074" y="4120"/>
                  </a:cubicBezTo>
                  <a:cubicBezTo>
                    <a:pt x="3074" y="4120"/>
                    <a:pt x="2943" y="3041"/>
                    <a:pt x="2878" y="2796"/>
                  </a:cubicBezTo>
                  <a:cubicBezTo>
                    <a:pt x="2535" y="1783"/>
                    <a:pt x="2273" y="671"/>
                    <a:pt x="1341" y="213"/>
                  </a:cubicBezTo>
                  <a:cubicBezTo>
                    <a:pt x="933" y="1"/>
                    <a:pt x="246" y="17"/>
                    <a:pt x="1" y="524"/>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75"/>
            <p:cNvSpPr/>
            <p:nvPr/>
          </p:nvSpPr>
          <p:spPr>
            <a:xfrm>
              <a:off x="3009943" y="3447551"/>
              <a:ext cx="69" cy="3460"/>
            </a:xfrm>
            <a:custGeom>
              <a:avLst/>
              <a:gdLst/>
              <a:ahLst/>
              <a:cxnLst/>
              <a:rect l="l" t="t" r="r" b="b"/>
              <a:pathLst>
                <a:path w="1" h="50" extrusionOk="0">
                  <a:moveTo>
                    <a:pt x="0" y="0"/>
                  </a:moveTo>
                  <a:lnTo>
                    <a:pt x="0" y="49"/>
                  </a:lnTo>
                </a:path>
              </a:pathLst>
            </a:custGeom>
            <a:solidFill>
              <a:srgbClr val="FFB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75"/>
            <p:cNvSpPr/>
            <p:nvPr/>
          </p:nvSpPr>
          <p:spPr>
            <a:xfrm>
              <a:off x="3239461" y="3633408"/>
              <a:ext cx="133270" cy="224607"/>
            </a:xfrm>
            <a:custGeom>
              <a:avLst/>
              <a:gdLst/>
              <a:ahLst/>
              <a:cxnLst/>
              <a:rect l="l" t="t" r="r" b="b"/>
              <a:pathLst>
                <a:path w="1926" h="3246" extrusionOk="0">
                  <a:moveTo>
                    <a:pt x="1371" y="0"/>
                  </a:moveTo>
                  <a:cubicBezTo>
                    <a:pt x="1236" y="0"/>
                    <a:pt x="1073" y="384"/>
                    <a:pt x="917" y="829"/>
                  </a:cubicBezTo>
                  <a:cubicBezTo>
                    <a:pt x="721" y="1156"/>
                    <a:pt x="459" y="1450"/>
                    <a:pt x="165" y="1695"/>
                  </a:cubicBezTo>
                  <a:cubicBezTo>
                    <a:pt x="0" y="1805"/>
                    <a:pt x="35" y="1863"/>
                    <a:pt x="154" y="1863"/>
                  </a:cubicBezTo>
                  <a:cubicBezTo>
                    <a:pt x="319" y="1863"/>
                    <a:pt x="646" y="1753"/>
                    <a:pt x="835" y="1515"/>
                  </a:cubicBezTo>
                  <a:lnTo>
                    <a:pt x="835" y="1515"/>
                  </a:lnTo>
                  <a:cubicBezTo>
                    <a:pt x="835" y="1516"/>
                    <a:pt x="721" y="2627"/>
                    <a:pt x="672" y="3019"/>
                  </a:cubicBezTo>
                  <a:cubicBezTo>
                    <a:pt x="656" y="3158"/>
                    <a:pt x="667" y="3227"/>
                    <a:pt x="694" y="3227"/>
                  </a:cubicBezTo>
                  <a:cubicBezTo>
                    <a:pt x="753" y="3227"/>
                    <a:pt x="892" y="2896"/>
                    <a:pt x="1015" y="2235"/>
                  </a:cubicBezTo>
                  <a:cubicBezTo>
                    <a:pt x="1015" y="2235"/>
                    <a:pt x="1048" y="2856"/>
                    <a:pt x="1015" y="3150"/>
                  </a:cubicBezTo>
                  <a:cubicBezTo>
                    <a:pt x="1009" y="3205"/>
                    <a:pt x="1015" y="3230"/>
                    <a:pt x="1029" y="3230"/>
                  </a:cubicBezTo>
                  <a:cubicBezTo>
                    <a:pt x="1090" y="3230"/>
                    <a:pt x="1297" y="2743"/>
                    <a:pt x="1244" y="2104"/>
                  </a:cubicBezTo>
                  <a:lnTo>
                    <a:pt x="1244" y="2104"/>
                  </a:lnTo>
                  <a:cubicBezTo>
                    <a:pt x="1326" y="2415"/>
                    <a:pt x="1358" y="2725"/>
                    <a:pt x="1358" y="3036"/>
                  </a:cubicBezTo>
                  <a:cubicBezTo>
                    <a:pt x="1366" y="3183"/>
                    <a:pt x="1388" y="3246"/>
                    <a:pt x="1415" y="3246"/>
                  </a:cubicBezTo>
                  <a:cubicBezTo>
                    <a:pt x="1498" y="3246"/>
                    <a:pt x="1628" y="2662"/>
                    <a:pt x="1526" y="2107"/>
                  </a:cubicBezTo>
                  <a:lnTo>
                    <a:pt x="1526" y="2107"/>
                  </a:lnTo>
                  <a:cubicBezTo>
                    <a:pt x="1582" y="2335"/>
                    <a:pt x="1672" y="2697"/>
                    <a:pt x="1734" y="2938"/>
                  </a:cubicBezTo>
                  <a:cubicBezTo>
                    <a:pt x="1756" y="3023"/>
                    <a:pt x="1778" y="3061"/>
                    <a:pt x="1798" y="3061"/>
                  </a:cubicBezTo>
                  <a:cubicBezTo>
                    <a:pt x="1872" y="3061"/>
                    <a:pt x="1926" y="2562"/>
                    <a:pt x="1849" y="1973"/>
                  </a:cubicBezTo>
                  <a:cubicBezTo>
                    <a:pt x="1849" y="1973"/>
                    <a:pt x="1636" y="747"/>
                    <a:pt x="1538" y="289"/>
                  </a:cubicBezTo>
                  <a:cubicBezTo>
                    <a:pt x="1491" y="85"/>
                    <a:pt x="1434" y="0"/>
                    <a:pt x="1371" y="0"/>
                  </a:cubicBezTo>
                  <a:close/>
                </a:path>
              </a:pathLst>
            </a:custGeom>
            <a:solidFill>
              <a:srgbClr val="FFB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75"/>
            <p:cNvSpPr/>
            <p:nvPr/>
          </p:nvSpPr>
          <p:spPr>
            <a:xfrm>
              <a:off x="2540528" y="3065183"/>
              <a:ext cx="509068" cy="619987"/>
            </a:xfrm>
            <a:custGeom>
              <a:avLst/>
              <a:gdLst/>
              <a:ahLst/>
              <a:cxnLst/>
              <a:rect l="l" t="t" r="r" b="b"/>
              <a:pathLst>
                <a:path w="7357" h="8960" extrusionOk="0">
                  <a:moveTo>
                    <a:pt x="5182" y="1178"/>
                  </a:moveTo>
                  <a:cubicBezTo>
                    <a:pt x="4610" y="851"/>
                    <a:pt x="1226" y="1"/>
                    <a:pt x="278" y="3009"/>
                  </a:cubicBezTo>
                  <a:cubicBezTo>
                    <a:pt x="180" y="3319"/>
                    <a:pt x="0" y="4349"/>
                    <a:pt x="82" y="4431"/>
                  </a:cubicBezTo>
                  <a:cubicBezTo>
                    <a:pt x="196" y="4594"/>
                    <a:pt x="1962" y="4938"/>
                    <a:pt x="2338" y="5019"/>
                  </a:cubicBezTo>
                  <a:cubicBezTo>
                    <a:pt x="2452" y="5036"/>
                    <a:pt x="2419" y="4218"/>
                    <a:pt x="2697" y="3548"/>
                  </a:cubicBezTo>
                  <a:cubicBezTo>
                    <a:pt x="2975" y="2878"/>
                    <a:pt x="3466" y="2616"/>
                    <a:pt x="4299" y="2911"/>
                  </a:cubicBezTo>
                  <a:cubicBezTo>
                    <a:pt x="5019" y="3140"/>
                    <a:pt x="5100" y="3793"/>
                    <a:pt x="4806" y="4676"/>
                  </a:cubicBezTo>
                  <a:cubicBezTo>
                    <a:pt x="4463" y="5657"/>
                    <a:pt x="2403" y="6164"/>
                    <a:pt x="1471" y="6147"/>
                  </a:cubicBezTo>
                  <a:cubicBezTo>
                    <a:pt x="1341" y="6196"/>
                    <a:pt x="866" y="8469"/>
                    <a:pt x="1014" y="8534"/>
                  </a:cubicBezTo>
                  <a:cubicBezTo>
                    <a:pt x="1341" y="8714"/>
                    <a:pt x="2158" y="8763"/>
                    <a:pt x="2534" y="8812"/>
                  </a:cubicBezTo>
                  <a:cubicBezTo>
                    <a:pt x="2910" y="8845"/>
                    <a:pt x="3269" y="8959"/>
                    <a:pt x="3482" y="8616"/>
                  </a:cubicBezTo>
                  <a:cubicBezTo>
                    <a:pt x="3580" y="8452"/>
                    <a:pt x="3596" y="7488"/>
                    <a:pt x="3678" y="7455"/>
                  </a:cubicBezTo>
                  <a:cubicBezTo>
                    <a:pt x="3825" y="7373"/>
                    <a:pt x="4136" y="7357"/>
                    <a:pt x="4332" y="7275"/>
                  </a:cubicBezTo>
                  <a:cubicBezTo>
                    <a:pt x="5198" y="6932"/>
                    <a:pt x="6098" y="6605"/>
                    <a:pt x="6686" y="5886"/>
                  </a:cubicBezTo>
                  <a:cubicBezTo>
                    <a:pt x="7193" y="5281"/>
                    <a:pt x="7356" y="4104"/>
                    <a:pt x="7127" y="3189"/>
                  </a:cubicBezTo>
                  <a:cubicBezTo>
                    <a:pt x="6948" y="2486"/>
                    <a:pt x="6147" y="1750"/>
                    <a:pt x="5182" y="11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75"/>
            <p:cNvSpPr/>
            <p:nvPr/>
          </p:nvSpPr>
          <p:spPr>
            <a:xfrm>
              <a:off x="2563086" y="3711390"/>
              <a:ext cx="198036" cy="172503"/>
            </a:xfrm>
            <a:custGeom>
              <a:avLst/>
              <a:gdLst/>
              <a:ahLst/>
              <a:cxnLst/>
              <a:rect l="l" t="t" r="r" b="b"/>
              <a:pathLst>
                <a:path w="2862" h="2493" extrusionOk="0">
                  <a:moveTo>
                    <a:pt x="1406" y="0"/>
                  </a:moveTo>
                  <a:cubicBezTo>
                    <a:pt x="868" y="0"/>
                    <a:pt x="368" y="336"/>
                    <a:pt x="197" y="863"/>
                  </a:cubicBezTo>
                  <a:cubicBezTo>
                    <a:pt x="1" y="1516"/>
                    <a:pt x="377" y="2219"/>
                    <a:pt x="1064" y="2432"/>
                  </a:cubicBezTo>
                  <a:cubicBezTo>
                    <a:pt x="1194" y="2473"/>
                    <a:pt x="1327" y="2493"/>
                    <a:pt x="1457" y="2493"/>
                  </a:cubicBezTo>
                  <a:cubicBezTo>
                    <a:pt x="1994" y="2493"/>
                    <a:pt x="2491" y="2157"/>
                    <a:pt x="2649" y="1631"/>
                  </a:cubicBezTo>
                  <a:cubicBezTo>
                    <a:pt x="2862" y="977"/>
                    <a:pt x="2469" y="274"/>
                    <a:pt x="1799" y="62"/>
                  </a:cubicBezTo>
                  <a:cubicBezTo>
                    <a:pt x="1669" y="20"/>
                    <a:pt x="1536" y="0"/>
                    <a:pt x="14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75"/>
            <p:cNvSpPr/>
            <p:nvPr/>
          </p:nvSpPr>
          <p:spPr>
            <a:xfrm>
              <a:off x="2738424" y="3251869"/>
              <a:ext cx="268200" cy="158387"/>
            </a:xfrm>
            <a:custGeom>
              <a:avLst/>
              <a:gdLst/>
              <a:ahLst/>
              <a:cxnLst/>
              <a:rect l="l" t="t" r="r" b="b"/>
              <a:pathLst>
                <a:path w="3876" h="2289" extrusionOk="0">
                  <a:moveTo>
                    <a:pt x="181" y="916"/>
                  </a:moveTo>
                  <a:cubicBezTo>
                    <a:pt x="148" y="916"/>
                    <a:pt x="311" y="1128"/>
                    <a:pt x="360" y="1161"/>
                  </a:cubicBezTo>
                  <a:cubicBezTo>
                    <a:pt x="606" y="1324"/>
                    <a:pt x="851" y="1455"/>
                    <a:pt x="1112" y="1570"/>
                  </a:cubicBezTo>
                  <a:cubicBezTo>
                    <a:pt x="1750" y="1896"/>
                    <a:pt x="2387" y="1946"/>
                    <a:pt x="3041" y="2158"/>
                  </a:cubicBezTo>
                  <a:cubicBezTo>
                    <a:pt x="3287" y="2240"/>
                    <a:pt x="3646" y="2289"/>
                    <a:pt x="3826" y="2109"/>
                  </a:cubicBezTo>
                  <a:cubicBezTo>
                    <a:pt x="3875" y="2060"/>
                    <a:pt x="3744" y="1929"/>
                    <a:pt x="3728" y="1896"/>
                  </a:cubicBezTo>
                  <a:cubicBezTo>
                    <a:pt x="3630" y="1668"/>
                    <a:pt x="3450" y="1488"/>
                    <a:pt x="3238" y="1390"/>
                  </a:cubicBezTo>
                  <a:cubicBezTo>
                    <a:pt x="2992" y="1275"/>
                    <a:pt x="2829" y="981"/>
                    <a:pt x="2584" y="850"/>
                  </a:cubicBezTo>
                  <a:cubicBezTo>
                    <a:pt x="2142" y="638"/>
                    <a:pt x="1717" y="376"/>
                    <a:pt x="1325" y="180"/>
                  </a:cubicBezTo>
                  <a:cubicBezTo>
                    <a:pt x="1210" y="131"/>
                    <a:pt x="851" y="0"/>
                    <a:pt x="720" y="66"/>
                  </a:cubicBezTo>
                  <a:cubicBezTo>
                    <a:pt x="589" y="131"/>
                    <a:pt x="360" y="164"/>
                    <a:pt x="262" y="262"/>
                  </a:cubicBezTo>
                  <a:cubicBezTo>
                    <a:pt x="181" y="343"/>
                    <a:pt x="164" y="491"/>
                    <a:pt x="115" y="556"/>
                  </a:cubicBezTo>
                  <a:cubicBezTo>
                    <a:pt x="1" y="670"/>
                    <a:pt x="148" y="997"/>
                    <a:pt x="279" y="997"/>
                  </a:cubicBezTo>
                </a:path>
              </a:pathLst>
            </a:custGeom>
            <a:solidFill>
              <a:srgbClr val="FFB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75"/>
            <p:cNvSpPr/>
            <p:nvPr/>
          </p:nvSpPr>
          <p:spPr>
            <a:xfrm>
              <a:off x="2815369" y="3290411"/>
              <a:ext cx="263564" cy="158941"/>
            </a:xfrm>
            <a:custGeom>
              <a:avLst/>
              <a:gdLst/>
              <a:ahLst/>
              <a:cxnLst/>
              <a:rect l="l" t="t" r="r" b="b"/>
              <a:pathLst>
                <a:path w="3809" h="2297" extrusionOk="0">
                  <a:moveTo>
                    <a:pt x="2457" y="1"/>
                  </a:moveTo>
                  <a:cubicBezTo>
                    <a:pt x="2428" y="1"/>
                    <a:pt x="2383" y="25"/>
                    <a:pt x="2322" y="81"/>
                  </a:cubicBezTo>
                  <a:cubicBezTo>
                    <a:pt x="2011" y="310"/>
                    <a:pt x="1651" y="473"/>
                    <a:pt x="1275" y="571"/>
                  </a:cubicBezTo>
                  <a:cubicBezTo>
                    <a:pt x="589" y="571"/>
                    <a:pt x="0" y="637"/>
                    <a:pt x="589" y="1029"/>
                  </a:cubicBezTo>
                  <a:cubicBezTo>
                    <a:pt x="998" y="1307"/>
                    <a:pt x="2175" y="1944"/>
                    <a:pt x="2175" y="1944"/>
                  </a:cubicBezTo>
                  <a:cubicBezTo>
                    <a:pt x="2619" y="2177"/>
                    <a:pt x="3032" y="2297"/>
                    <a:pt x="3198" y="2297"/>
                  </a:cubicBezTo>
                  <a:cubicBezTo>
                    <a:pt x="3301" y="2297"/>
                    <a:pt x="3309" y="2251"/>
                    <a:pt x="3172" y="2157"/>
                  </a:cubicBezTo>
                  <a:cubicBezTo>
                    <a:pt x="2922" y="2005"/>
                    <a:pt x="2572" y="1774"/>
                    <a:pt x="2365" y="1636"/>
                  </a:cubicBezTo>
                  <a:lnTo>
                    <a:pt x="2365" y="1636"/>
                  </a:lnTo>
                  <a:cubicBezTo>
                    <a:pt x="2761" y="1873"/>
                    <a:pt x="3210" y="1971"/>
                    <a:pt x="3422" y="1971"/>
                  </a:cubicBezTo>
                  <a:cubicBezTo>
                    <a:pt x="3587" y="1971"/>
                    <a:pt x="3608" y="1912"/>
                    <a:pt x="3352" y="1814"/>
                  </a:cubicBezTo>
                  <a:cubicBezTo>
                    <a:pt x="3041" y="1699"/>
                    <a:pt x="2747" y="1552"/>
                    <a:pt x="2469" y="1372"/>
                  </a:cubicBezTo>
                  <a:lnTo>
                    <a:pt x="2469" y="1372"/>
                  </a:lnTo>
                  <a:cubicBezTo>
                    <a:pt x="2837" y="1532"/>
                    <a:pt x="3175" y="1583"/>
                    <a:pt x="3388" y="1583"/>
                  </a:cubicBezTo>
                  <a:cubicBezTo>
                    <a:pt x="3610" y="1583"/>
                    <a:pt x="3698" y="1528"/>
                    <a:pt x="3548" y="1487"/>
                  </a:cubicBezTo>
                  <a:cubicBezTo>
                    <a:pt x="3254" y="1405"/>
                    <a:pt x="2649" y="1160"/>
                    <a:pt x="2649" y="1160"/>
                  </a:cubicBezTo>
                  <a:lnTo>
                    <a:pt x="2649" y="1160"/>
                  </a:lnTo>
                  <a:cubicBezTo>
                    <a:pt x="2971" y="1207"/>
                    <a:pt x="3221" y="1226"/>
                    <a:pt x="3397" y="1226"/>
                  </a:cubicBezTo>
                  <a:cubicBezTo>
                    <a:pt x="3766" y="1226"/>
                    <a:pt x="3809" y="1144"/>
                    <a:pt x="3499" y="1078"/>
                  </a:cubicBezTo>
                  <a:cubicBezTo>
                    <a:pt x="3106" y="996"/>
                    <a:pt x="1978" y="718"/>
                    <a:pt x="1978" y="718"/>
                  </a:cubicBezTo>
                  <a:cubicBezTo>
                    <a:pt x="2371" y="556"/>
                    <a:pt x="2596" y="1"/>
                    <a:pt x="2457" y="1"/>
                  </a:cubicBezTo>
                  <a:close/>
                </a:path>
              </a:pathLst>
            </a:custGeom>
            <a:solidFill>
              <a:srgbClr val="FFB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1" name="Google Shape;1971;p75"/>
          <p:cNvGrpSpPr/>
          <p:nvPr/>
        </p:nvGrpSpPr>
        <p:grpSpPr>
          <a:xfrm>
            <a:off x="3369616" y="1909187"/>
            <a:ext cx="759540" cy="2698964"/>
            <a:chOff x="3369616" y="1676173"/>
            <a:chExt cx="766956" cy="2931978"/>
          </a:xfrm>
        </p:grpSpPr>
        <p:sp>
          <p:nvSpPr>
            <p:cNvPr id="1972" name="Google Shape;1972;p75"/>
            <p:cNvSpPr/>
            <p:nvPr/>
          </p:nvSpPr>
          <p:spPr>
            <a:xfrm>
              <a:off x="3430714" y="1676173"/>
              <a:ext cx="540759" cy="686691"/>
            </a:xfrm>
            <a:custGeom>
              <a:avLst/>
              <a:gdLst/>
              <a:ahLst/>
              <a:cxnLst/>
              <a:rect l="l" t="t" r="r" b="b"/>
              <a:pathLst>
                <a:path w="7815" h="9924" extrusionOk="0">
                  <a:moveTo>
                    <a:pt x="6065" y="1962"/>
                  </a:moveTo>
                  <a:cubicBezTo>
                    <a:pt x="5526" y="1504"/>
                    <a:pt x="2109" y="1"/>
                    <a:pt x="556" y="3041"/>
                  </a:cubicBezTo>
                  <a:cubicBezTo>
                    <a:pt x="393" y="3368"/>
                    <a:pt x="0" y="4431"/>
                    <a:pt x="49" y="4529"/>
                  </a:cubicBezTo>
                  <a:cubicBezTo>
                    <a:pt x="164" y="4741"/>
                    <a:pt x="1962" y="5411"/>
                    <a:pt x="2338" y="5559"/>
                  </a:cubicBezTo>
                  <a:cubicBezTo>
                    <a:pt x="2452" y="5591"/>
                    <a:pt x="2583" y="4725"/>
                    <a:pt x="2992" y="4071"/>
                  </a:cubicBezTo>
                  <a:cubicBezTo>
                    <a:pt x="3417" y="3401"/>
                    <a:pt x="3989" y="3205"/>
                    <a:pt x="4823" y="3662"/>
                  </a:cubicBezTo>
                  <a:cubicBezTo>
                    <a:pt x="5526" y="4038"/>
                    <a:pt x="5493" y="4758"/>
                    <a:pt x="5003" y="5640"/>
                  </a:cubicBezTo>
                  <a:cubicBezTo>
                    <a:pt x="4463" y="6621"/>
                    <a:pt x="2174" y="6801"/>
                    <a:pt x="1210" y="6605"/>
                  </a:cubicBezTo>
                  <a:cubicBezTo>
                    <a:pt x="1063" y="6654"/>
                    <a:pt x="131" y="8992"/>
                    <a:pt x="262" y="9090"/>
                  </a:cubicBezTo>
                  <a:cubicBezTo>
                    <a:pt x="589" y="9335"/>
                    <a:pt x="1439" y="9531"/>
                    <a:pt x="1831" y="9645"/>
                  </a:cubicBezTo>
                  <a:cubicBezTo>
                    <a:pt x="2224" y="9743"/>
                    <a:pt x="2567" y="9923"/>
                    <a:pt x="2877" y="9596"/>
                  </a:cubicBezTo>
                  <a:cubicBezTo>
                    <a:pt x="3008" y="9449"/>
                    <a:pt x="3204" y="8436"/>
                    <a:pt x="3286" y="8403"/>
                  </a:cubicBezTo>
                  <a:cubicBezTo>
                    <a:pt x="3466" y="8338"/>
                    <a:pt x="3793" y="8370"/>
                    <a:pt x="4022" y="8321"/>
                  </a:cubicBezTo>
                  <a:cubicBezTo>
                    <a:pt x="5003" y="8109"/>
                    <a:pt x="6016" y="7929"/>
                    <a:pt x="6768" y="7259"/>
                  </a:cubicBezTo>
                  <a:cubicBezTo>
                    <a:pt x="7406" y="6703"/>
                    <a:pt x="7814" y="5477"/>
                    <a:pt x="7749" y="4447"/>
                  </a:cubicBezTo>
                  <a:cubicBezTo>
                    <a:pt x="7700" y="3679"/>
                    <a:pt x="6997" y="2731"/>
                    <a:pt x="6065" y="19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75"/>
            <p:cNvSpPr/>
            <p:nvPr/>
          </p:nvSpPr>
          <p:spPr>
            <a:xfrm>
              <a:off x="3369616" y="2370263"/>
              <a:ext cx="214989" cy="187588"/>
            </a:xfrm>
            <a:custGeom>
              <a:avLst/>
              <a:gdLst/>
              <a:ahLst/>
              <a:cxnLst/>
              <a:rect l="l" t="t" r="r" b="b"/>
              <a:pathLst>
                <a:path w="3107" h="2711" extrusionOk="0">
                  <a:moveTo>
                    <a:pt x="1535" y="1"/>
                  </a:moveTo>
                  <a:cubicBezTo>
                    <a:pt x="1012" y="1"/>
                    <a:pt x="511" y="302"/>
                    <a:pt x="295" y="808"/>
                  </a:cubicBezTo>
                  <a:cubicBezTo>
                    <a:pt x="1" y="1494"/>
                    <a:pt x="311" y="2295"/>
                    <a:pt x="1014" y="2590"/>
                  </a:cubicBezTo>
                  <a:cubicBezTo>
                    <a:pt x="1196" y="2672"/>
                    <a:pt x="1386" y="2711"/>
                    <a:pt x="1572" y="2711"/>
                  </a:cubicBezTo>
                  <a:cubicBezTo>
                    <a:pt x="2090" y="2711"/>
                    <a:pt x="2584" y="2412"/>
                    <a:pt x="2812" y="1919"/>
                  </a:cubicBezTo>
                  <a:cubicBezTo>
                    <a:pt x="3107" y="1233"/>
                    <a:pt x="2796" y="432"/>
                    <a:pt x="2093" y="121"/>
                  </a:cubicBezTo>
                  <a:cubicBezTo>
                    <a:pt x="1912" y="39"/>
                    <a:pt x="1722" y="1"/>
                    <a:pt x="1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75"/>
            <p:cNvSpPr/>
            <p:nvPr/>
          </p:nvSpPr>
          <p:spPr>
            <a:xfrm>
              <a:off x="3486139" y="2527403"/>
              <a:ext cx="650433" cy="586428"/>
            </a:xfrm>
            <a:custGeom>
              <a:avLst/>
              <a:gdLst/>
              <a:ahLst/>
              <a:cxnLst/>
              <a:rect l="l" t="t" r="r" b="b"/>
              <a:pathLst>
                <a:path w="9400" h="8475" extrusionOk="0">
                  <a:moveTo>
                    <a:pt x="6740" y="1414"/>
                  </a:moveTo>
                  <a:cubicBezTo>
                    <a:pt x="6901" y="1629"/>
                    <a:pt x="7020" y="1859"/>
                    <a:pt x="7111" y="2117"/>
                  </a:cubicBezTo>
                  <a:cubicBezTo>
                    <a:pt x="7209" y="2395"/>
                    <a:pt x="7275" y="2656"/>
                    <a:pt x="7357" y="2934"/>
                  </a:cubicBezTo>
                  <a:cubicBezTo>
                    <a:pt x="7103" y="2459"/>
                    <a:pt x="6957" y="1922"/>
                    <a:pt x="6740" y="1414"/>
                  </a:cubicBezTo>
                  <a:close/>
                  <a:moveTo>
                    <a:pt x="5352" y="0"/>
                  </a:moveTo>
                  <a:cubicBezTo>
                    <a:pt x="5183" y="0"/>
                    <a:pt x="5017" y="26"/>
                    <a:pt x="4855" y="73"/>
                  </a:cubicBezTo>
                  <a:cubicBezTo>
                    <a:pt x="4779" y="65"/>
                    <a:pt x="4703" y="61"/>
                    <a:pt x="4627" y="61"/>
                  </a:cubicBezTo>
                  <a:cubicBezTo>
                    <a:pt x="4101" y="61"/>
                    <a:pt x="3588" y="258"/>
                    <a:pt x="3188" y="629"/>
                  </a:cubicBezTo>
                  <a:cubicBezTo>
                    <a:pt x="2877" y="940"/>
                    <a:pt x="2649" y="1348"/>
                    <a:pt x="2273" y="1594"/>
                  </a:cubicBezTo>
                  <a:cubicBezTo>
                    <a:pt x="1799" y="1904"/>
                    <a:pt x="1177" y="1872"/>
                    <a:pt x="703" y="2166"/>
                  </a:cubicBezTo>
                  <a:cubicBezTo>
                    <a:pt x="0" y="2624"/>
                    <a:pt x="0" y="3866"/>
                    <a:pt x="703" y="4307"/>
                  </a:cubicBezTo>
                  <a:cubicBezTo>
                    <a:pt x="916" y="4454"/>
                    <a:pt x="1194" y="4536"/>
                    <a:pt x="1292" y="4765"/>
                  </a:cubicBezTo>
                  <a:cubicBezTo>
                    <a:pt x="1406" y="4978"/>
                    <a:pt x="1324" y="5206"/>
                    <a:pt x="1292" y="5435"/>
                  </a:cubicBezTo>
                  <a:cubicBezTo>
                    <a:pt x="1161" y="6482"/>
                    <a:pt x="1987" y="7374"/>
                    <a:pt x="3000" y="7374"/>
                  </a:cubicBezTo>
                  <a:cubicBezTo>
                    <a:pt x="3126" y="7374"/>
                    <a:pt x="3254" y="7360"/>
                    <a:pt x="3384" y="7332"/>
                  </a:cubicBezTo>
                  <a:cubicBezTo>
                    <a:pt x="3471" y="7281"/>
                    <a:pt x="3565" y="7258"/>
                    <a:pt x="3657" y="7258"/>
                  </a:cubicBezTo>
                  <a:cubicBezTo>
                    <a:pt x="3893" y="7258"/>
                    <a:pt x="4119" y="7412"/>
                    <a:pt x="4202" y="7658"/>
                  </a:cubicBezTo>
                  <a:cubicBezTo>
                    <a:pt x="4557" y="8200"/>
                    <a:pt x="5137" y="8475"/>
                    <a:pt x="5717" y="8475"/>
                  </a:cubicBezTo>
                  <a:cubicBezTo>
                    <a:pt x="6257" y="8475"/>
                    <a:pt x="6798" y="8237"/>
                    <a:pt x="7160" y="7757"/>
                  </a:cubicBezTo>
                  <a:cubicBezTo>
                    <a:pt x="7357" y="7495"/>
                    <a:pt x="7487" y="7201"/>
                    <a:pt x="7651" y="6939"/>
                  </a:cubicBezTo>
                  <a:cubicBezTo>
                    <a:pt x="8027" y="6334"/>
                    <a:pt x="8910" y="6563"/>
                    <a:pt x="9155" y="5468"/>
                  </a:cubicBezTo>
                  <a:lnTo>
                    <a:pt x="9171" y="5452"/>
                  </a:lnTo>
                  <a:cubicBezTo>
                    <a:pt x="9400" y="4389"/>
                    <a:pt x="8305" y="3964"/>
                    <a:pt x="8027" y="3539"/>
                  </a:cubicBezTo>
                  <a:cubicBezTo>
                    <a:pt x="7782" y="3147"/>
                    <a:pt x="7798" y="2656"/>
                    <a:pt x="7684" y="2215"/>
                  </a:cubicBezTo>
                  <a:cubicBezTo>
                    <a:pt x="7520" y="1545"/>
                    <a:pt x="7144" y="940"/>
                    <a:pt x="6621" y="498"/>
                  </a:cubicBezTo>
                  <a:cubicBezTo>
                    <a:pt x="6192" y="151"/>
                    <a:pt x="5764" y="0"/>
                    <a:pt x="5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75"/>
            <p:cNvSpPr/>
            <p:nvPr/>
          </p:nvSpPr>
          <p:spPr>
            <a:xfrm>
              <a:off x="3670473" y="3299337"/>
              <a:ext cx="297608" cy="1251115"/>
            </a:xfrm>
            <a:custGeom>
              <a:avLst/>
              <a:gdLst/>
              <a:ahLst/>
              <a:cxnLst/>
              <a:rect l="l" t="t" r="r" b="b"/>
              <a:pathLst>
                <a:path w="4301" h="18081" extrusionOk="0">
                  <a:moveTo>
                    <a:pt x="1668" y="2142"/>
                  </a:moveTo>
                  <a:lnTo>
                    <a:pt x="1717" y="2191"/>
                  </a:lnTo>
                  <a:lnTo>
                    <a:pt x="1766" y="2273"/>
                  </a:lnTo>
                  <a:lnTo>
                    <a:pt x="1685" y="2273"/>
                  </a:lnTo>
                  <a:lnTo>
                    <a:pt x="1668" y="2142"/>
                  </a:lnTo>
                  <a:close/>
                  <a:moveTo>
                    <a:pt x="671" y="12327"/>
                  </a:moveTo>
                  <a:cubicBezTo>
                    <a:pt x="682" y="12337"/>
                    <a:pt x="686" y="12348"/>
                    <a:pt x="682" y="12354"/>
                  </a:cubicBezTo>
                  <a:lnTo>
                    <a:pt x="682" y="12354"/>
                  </a:lnTo>
                  <a:lnTo>
                    <a:pt x="671" y="12343"/>
                  </a:lnTo>
                  <a:cubicBezTo>
                    <a:pt x="671" y="12343"/>
                    <a:pt x="671" y="12327"/>
                    <a:pt x="671" y="12327"/>
                  </a:cubicBezTo>
                  <a:close/>
                  <a:moveTo>
                    <a:pt x="949" y="1"/>
                  </a:moveTo>
                  <a:cubicBezTo>
                    <a:pt x="769" y="311"/>
                    <a:pt x="933" y="884"/>
                    <a:pt x="916" y="884"/>
                  </a:cubicBezTo>
                  <a:cubicBezTo>
                    <a:pt x="913" y="883"/>
                    <a:pt x="909" y="882"/>
                    <a:pt x="905" y="882"/>
                  </a:cubicBezTo>
                  <a:cubicBezTo>
                    <a:pt x="698" y="882"/>
                    <a:pt x="147" y="2083"/>
                    <a:pt x="99" y="2387"/>
                  </a:cubicBezTo>
                  <a:cubicBezTo>
                    <a:pt x="1" y="3172"/>
                    <a:pt x="66" y="4022"/>
                    <a:pt x="66" y="4807"/>
                  </a:cubicBezTo>
                  <a:lnTo>
                    <a:pt x="66" y="5379"/>
                  </a:lnTo>
                  <a:cubicBezTo>
                    <a:pt x="66" y="5968"/>
                    <a:pt x="491" y="17770"/>
                    <a:pt x="491" y="17770"/>
                  </a:cubicBezTo>
                  <a:cubicBezTo>
                    <a:pt x="491" y="17950"/>
                    <a:pt x="638" y="18081"/>
                    <a:pt x="802" y="18081"/>
                  </a:cubicBezTo>
                  <a:cubicBezTo>
                    <a:pt x="916" y="18048"/>
                    <a:pt x="1014" y="17966"/>
                    <a:pt x="1031" y="17852"/>
                  </a:cubicBezTo>
                  <a:cubicBezTo>
                    <a:pt x="1276" y="16789"/>
                    <a:pt x="2894" y="11166"/>
                    <a:pt x="1914" y="8943"/>
                  </a:cubicBezTo>
                  <a:cubicBezTo>
                    <a:pt x="1914" y="8943"/>
                    <a:pt x="2715" y="6867"/>
                    <a:pt x="3042" y="5788"/>
                  </a:cubicBezTo>
                  <a:cubicBezTo>
                    <a:pt x="3418" y="4578"/>
                    <a:pt x="4300" y="3041"/>
                    <a:pt x="3793" y="1897"/>
                  </a:cubicBezTo>
                  <a:cubicBezTo>
                    <a:pt x="3189" y="491"/>
                    <a:pt x="1799" y="295"/>
                    <a:pt x="965" y="1"/>
                  </a:cubicBezTo>
                  <a:close/>
                </a:path>
              </a:pathLst>
            </a:custGeom>
            <a:solidFill>
              <a:srgbClr val="FFA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75"/>
            <p:cNvSpPr/>
            <p:nvPr/>
          </p:nvSpPr>
          <p:spPr>
            <a:xfrm>
              <a:off x="3702164" y="2827776"/>
              <a:ext cx="330406" cy="642406"/>
            </a:xfrm>
            <a:custGeom>
              <a:avLst/>
              <a:gdLst/>
              <a:ahLst/>
              <a:cxnLst/>
              <a:rect l="l" t="t" r="r" b="b"/>
              <a:pathLst>
                <a:path w="4775" h="9284" extrusionOk="0">
                  <a:moveTo>
                    <a:pt x="2158" y="1405"/>
                  </a:moveTo>
                  <a:cubicBezTo>
                    <a:pt x="2175" y="1454"/>
                    <a:pt x="2191" y="1503"/>
                    <a:pt x="2191" y="1552"/>
                  </a:cubicBezTo>
                  <a:lnTo>
                    <a:pt x="2158" y="1552"/>
                  </a:lnTo>
                  <a:cubicBezTo>
                    <a:pt x="2142" y="1536"/>
                    <a:pt x="2142" y="1503"/>
                    <a:pt x="2142" y="1487"/>
                  </a:cubicBezTo>
                  <a:lnTo>
                    <a:pt x="2142" y="1470"/>
                  </a:lnTo>
                  <a:lnTo>
                    <a:pt x="2126" y="1487"/>
                  </a:lnTo>
                  <a:cubicBezTo>
                    <a:pt x="2142" y="1454"/>
                    <a:pt x="2142" y="1421"/>
                    <a:pt x="2158" y="1405"/>
                  </a:cubicBezTo>
                  <a:close/>
                  <a:moveTo>
                    <a:pt x="1721" y="0"/>
                  </a:moveTo>
                  <a:cubicBezTo>
                    <a:pt x="1616" y="0"/>
                    <a:pt x="1536" y="132"/>
                    <a:pt x="1619" y="228"/>
                  </a:cubicBezTo>
                  <a:cubicBezTo>
                    <a:pt x="1783" y="408"/>
                    <a:pt x="1913" y="620"/>
                    <a:pt x="1979" y="833"/>
                  </a:cubicBezTo>
                  <a:cubicBezTo>
                    <a:pt x="1946" y="800"/>
                    <a:pt x="1913" y="751"/>
                    <a:pt x="1864" y="718"/>
                  </a:cubicBezTo>
                  <a:cubicBezTo>
                    <a:pt x="1832" y="686"/>
                    <a:pt x="1783" y="669"/>
                    <a:pt x="1733" y="669"/>
                  </a:cubicBezTo>
                  <a:lnTo>
                    <a:pt x="1701" y="620"/>
                  </a:lnTo>
                  <a:cubicBezTo>
                    <a:pt x="1652" y="587"/>
                    <a:pt x="1603" y="571"/>
                    <a:pt x="1554" y="571"/>
                  </a:cubicBezTo>
                  <a:cubicBezTo>
                    <a:pt x="1456" y="473"/>
                    <a:pt x="1325" y="391"/>
                    <a:pt x="1194" y="326"/>
                  </a:cubicBezTo>
                  <a:cubicBezTo>
                    <a:pt x="1161" y="310"/>
                    <a:pt x="1129" y="302"/>
                    <a:pt x="1099" y="302"/>
                  </a:cubicBezTo>
                  <a:cubicBezTo>
                    <a:pt x="945" y="302"/>
                    <a:pt x="829" y="487"/>
                    <a:pt x="883" y="637"/>
                  </a:cubicBezTo>
                  <a:cubicBezTo>
                    <a:pt x="1014" y="1013"/>
                    <a:pt x="1194" y="1389"/>
                    <a:pt x="1407" y="1748"/>
                  </a:cubicBezTo>
                  <a:cubicBezTo>
                    <a:pt x="1047" y="2664"/>
                    <a:pt x="213" y="3481"/>
                    <a:pt x="262" y="3775"/>
                  </a:cubicBezTo>
                  <a:cubicBezTo>
                    <a:pt x="295" y="4086"/>
                    <a:pt x="753" y="4494"/>
                    <a:pt x="753" y="4494"/>
                  </a:cubicBezTo>
                  <a:cubicBezTo>
                    <a:pt x="932" y="4985"/>
                    <a:pt x="1014" y="5770"/>
                    <a:pt x="377" y="6816"/>
                  </a:cubicBezTo>
                  <a:cubicBezTo>
                    <a:pt x="262" y="7535"/>
                    <a:pt x="328" y="8205"/>
                    <a:pt x="50" y="8908"/>
                  </a:cubicBezTo>
                  <a:lnTo>
                    <a:pt x="66" y="8908"/>
                  </a:lnTo>
                  <a:cubicBezTo>
                    <a:pt x="1" y="9072"/>
                    <a:pt x="99" y="9252"/>
                    <a:pt x="262" y="9268"/>
                  </a:cubicBezTo>
                  <a:cubicBezTo>
                    <a:pt x="485" y="9278"/>
                    <a:pt x="706" y="9284"/>
                    <a:pt x="926" y="9284"/>
                  </a:cubicBezTo>
                  <a:cubicBezTo>
                    <a:pt x="1402" y="9284"/>
                    <a:pt x="1874" y="9258"/>
                    <a:pt x="2355" y="9202"/>
                  </a:cubicBezTo>
                  <a:cubicBezTo>
                    <a:pt x="2861" y="9121"/>
                    <a:pt x="3041" y="8843"/>
                    <a:pt x="3270" y="8401"/>
                  </a:cubicBezTo>
                  <a:cubicBezTo>
                    <a:pt x="3793" y="7404"/>
                    <a:pt x="3352" y="6930"/>
                    <a:pt x="3401" y="5819"/>
                  </a:cubicBezTo>
                  <a:cubicBezTo>
                    <a:pt x="3450" y="4723"/>
                    <a:pt x="4774" y="3056"/>
                    <a:pt x="3532" y="1879"/>
                  </a:cubicBezTo>
                  <a:lnTo>
                    <a:pt x="3532" y="1879"/>
                  </a:lnTo>
                  <a:cubicBezTo>
                    <a:pt x="3428" y="1921"/>
                    <a:pt x="3336" y="1939"/>
                    <a:pt x="3254" y="1939"/>
                  </a:cubicBezTo>
                  <a:cubicBezTo>
                    <a:pt x="2951" y="1939"/>
                    <a:pt x="2784" y="1689"/>
                    <a:pt x="2616" y="1470"/>
                  </a:cubicBezTo>
                  <a:cubicBezTo>
                    <a:pt x="2584" y="1339"/>
                    <a:pt x="2534" y="1209"/>
                    <a:pt x="2485" y="1094"/>
                  </a:cubicBezTo>
                  <a:cubicBezTo>
                    <a:pt x="2338" y="686"/>
                    <a:pt x="2191" y="261"/>
                    <a:pt x="1783" y="15"/>
                  </a:cubicBezTo>
                  <a:cubicBezTo>
                    <a:pt x="1762" y="5"/>
                    <a:pt x="1741" y="0"/>
                    <a:pt x="1721" y="0"/>
                  </a:cubicBezTo>
                  <a:close/>
                </a:path>
              </a:pathLst>
            </a:custGeom>
            <a:solidFill>
              <a:srgbClr val="FFA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75"/>
            <p:cNvSpPr/>
            <p:nvPr/>
          </p:nvSpPr>
          <p:spPr>
            <a:xfrm>
              <a:off x="3734962" y="3309508"/>
              <a:ext cx="294217" cy="1240390"/>
            </a:xfrm>
            <a:custGeom>
              <a:avLst/>
              <a:gdLst/>
              <a:ahLst/>
              <a:cxnLst/>
              <a:rect l="l" t="t" r="r" b="b"/>
              <a:pathLst>
                <a:path w="4252" h="17926" extrusionOk="0">
                  <a:moveTo>
                    <a:pt x="1505" y="2028"/>
                  </a:moveTo>
                  <a:lnTo>
                    <a:pt x="1554" y="2061"/>
                  </a:lnTo>
                  <a:lnTo>
                    <a:pt x="1619" y="2126"/>
                  </a:lnTo>
                  <a:cubicBezTo>
                    <a:pt x="1586" y="2126"/>
                    <a:pt x="1570" y="2142"/>
                    <a:pt x="1537" y="2142"/>
                  </a:cubicBezTo>
                  <a:lnTo>
                    <a:pt x="1505" y="2028"/>
                  </a:lnTo>
                  <a:close/>
                  <a:moveTo>
                    <a:pt x="524" y="1"/>
                  </a:moveTo>
                  <a:lnTo>
                    <a:pt x="524" y="1"/>
                  </a:lnTo>
                  <a:cubicBezTo>
                    <a:pt x="377" y="328"/>
                    <a:pt x="622" y="884"/>
                    <a:pt x="606" y="884"/>
                  </a:cubicBezTo>
                  <a:cubicBezTo>
                    <a:pt x="603" y="883"/>
                    <a:pt x="601" y="883"/>
                    <a:pt x="598" y="883"/>
                  </a:cubicBezTo>
                  <a:cubicBezTo>
                    <a:pt x="400" y="883"/>
                    <a:pt x="1" y="2179"/>
                    <a:pt x="17" y="2486"/>
                  </a:cubicBezTo>
                  <a:cubicBezTo>
                    <a:pt x="17" y="3287"/>
                    <a:pt x="213" y="4104"/>
                    <a:pt x="311" y="4889"/>
                  </a:cubicBezTo>
                  <a:cubicBezTo>
                    <a:pt x="344" y="5085"/>
                    <a:pt x="360" y="5265"/>
                    <a:pt x="393" y="5445"/>
                  </a:cubicBezTo>
                  <a:cubicBezTo>
                    <a:pt x="475" y="6049"/>
                    <a:pt x="2567" y="17656"/>
                    <a:pt x="2567" y="17656"/>
                  </a:cubicBezTo>
                  <a:cubicBezTo>
                    <a:pt x="2567" y="17836"/>
                    <a:pt x="2702" y="17926"/>
                    <a:pt x="2837" y="17926"/>
                  </a:cubicBezTo>
                  <a:cubicBezTo>
                    <a:pt x="2972" y="17926"/>
                    <a:pt x="3107" y="17836"/>
                    <a:pt x="3107" y="17656"/>
                  </a:cubicBezTo>
                  <a:cubicBezTo>
                    <a:pt x="3205" y="16577"/>
                    <a:pt x="4022" y="10790"/>
                    <a:pt x="2714" y="8714"/>
                  </a:cubicBezTo>
                  <a:cubicBezTo>
                    <a:pt x="2714" y="8714"/>
                    <a:pt x="3221" y="6556"/>
                    <a:pt x="3401" y="5428"/>
                  </a:cubicBezTo>
                  <a:cubicBezTo>
                    <a:pt x="3597" y="4186"/>
                    <a:pt x="4251" y="2551"/>
                    <a:pt x="3597" y="1488"/>
                  </a:cubicBezTo>
                  <a:cubicBezTo>
                    <a:pt x="2780" y="164"/>
                    <a:pt x="1390" y="181"/>
                    <a:pt x="524" y="1"/>
                  </a:cubicBezTo>
                  <a:close/>
                </a:path>
              </a:pathLst>
            </a:custGeom>
            <a:solidFill>
              <a:srgbClr val="FCB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75"/>
            <p:cNvSpPr/>
            <p:nvPr/>
          </p:nvSpPr>
          <p:spPr>
            <a:xfrm>
              <a:off x="3592560" y="3269929"/>
              <a:ext cx="484088" cy="1124834"/>
            </a:xfrm>
            <a:custGeom>
              <a:avLst/>
              <a:gdLst/>
              <a:ahLst/>
              <a:cxnLst/>
              <a:rect l="l" t="t" r="r" b="b"/>
              <a:pathLst>
                <a:path w="6996" h="16256" extrusionOk="0">
                  <a:moveTo>
                    <a:pt x="2190" y="1"/>
                  </a:moveTo>
                  <a:cubicBezTo>
                    <a:pt x="2190" y="1"/>
                    <a:pt x="391" y="1979"/>
                    <a:pt x="113" y="10774"/>
                  </a:cubicBezTo>
                  <a:cubicBezTo>
                    <a:pt x="1" y="14494"/>
                    <a:pt x="1093" y="16255"/>
                    <a:pt x="2426" y="16255"/>
                  </a:cubicBezTo>
                  <a:cubicBezTo>
                    <a:pt x="3025" y="16255"/>
                    <a:pt x="3673" y="15899"/>
                    <a:pt x="4282" y="15204"/>
                  </a:cubicBezTo>
                  <a:cubicBezTo>
                    <a:pt x="5246" y="14108"/>
                    <a:pt x="5083" y="11526"/>
                    <a:pt x="5083" y="11526"/>
                  </a:cubicBezTo>
                  <a:lnTo>
                    <a:pt x="5933" y="4692"/>
                  </a:lnTo>
                  <a:cubicBezTo>
                    <a:pt x="6996" y="1407"/>
                    <a:pt x="5116" y="164"/>
                    <a:pt x="5116" y="164"/>
                  </a:cubicBezTo>
                  <a:lnTo>
                    <a:pt x="22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75"/>
            <p:cNvSpPr/>
            <p:nvPr/>
          </p:nvSpPr>
          <p:spPr>
            <a:xfrm>
              <a:off x="3415976" y="2498480"/>
              <a:ext cx="384655" cy="675412"/>
            </a:xfrm>
            <a:custGeom>
              <a:avLst/>
              <a:gdLst/>
              <a:ahLst/>
              <a:cxnLst/>
              <a:rect l="l" t="t" r="r" b="b"/>
              <a:pathLst>
                <a:path w="5559" h="9761" extrusionOk="0">
                  <a:moveTo>
                    <a:pt x="5379" y="6932"/>
                  </a:moveTo>
                  <a:cubicBezTo>
                    <a:pt x="5379" y="7063"/>
                    <a:pt x="5559" y="6589"/>
                    <a:pt x="5477" y="6622"/>
                  </a:cubicBezTo>
                  <a:cubicBezTo>
                    <a:pt x="5036" y="7030"/>
                    <a:pt x="4447" y="7243"/>
                    <a:pt x="3842" y="7210"/>
                  </a:cubicBezTo>
                  <a:cubicBezTo>
                    <a:pt x="2649" y="7210"/>
                    <a:pt x="1897" y="6474"/>
                    <a:pt x="1586" y="5363"/>
                  </a:cubicBezTo>
                  <a:cubicBezTo>
                    <a:pt x="1260" y="4186"/>
                    <a:pt x="1734" y="2355"/>
                    <a:pt x="1979" y="1178"/>
                  </a:cubicBezTo>
                  <a:cubicBezTo>
                    <a:pt x="2028" y="867"/>
                    <a:pt x="1946" y="1"/>
                    <a:pt x="1521" y="279"/>
                  </a:cubicBezTo>
                  <a:cubicBezTo>
                    <a:pt x="965" y="655"/>
                    <a:pt x="884" y="1734"/>
                    <a:pt x="687" y="2322"/>
                  </a:cubicBezTo>
                  <a:cubicBezTo>
                    <a:pt x="1" y="4398"/>
                    <a:pt x="197" y="7357"/>
                    <a:pt x="2273" y="8354"/>
                  </a:cubicBezTo>
                  <a:cubicBezTo>
                    <a:pt x="5199" y="9760"/>
                    <a:pt x="5395" y="8322"/>
                    <a:pt x="5395" y="6932"/>
                  </a:cubicBezTo>
                </a:path>
              </a:pathLst>
            </a:custGeom>
            <a:solidFill>
              <a:srgbClr val="FFB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75"/>
            <p:cNvSpPr/>
            <p:nvPr/>
          </p:nvSpPr>
          <p:spPr>
            <a:xfrm>
              <a:off x="3711228" y="2895518"/>
              <a:ext cx="296431" cy="385831"/>
            </a:xfrm>
            <a:custGeom>
              <a:avLst/>
              <a:gdLst/>
              <a:ahLst/>
              <a:cxnLst/>
              <a:rect l="l" t="t" r="r" b="b"/>
              <a:pathLst>
                <a:path w="4284" h="5576" extrusionOk="0">
                  <a:moveTo>
                    <a:pt x="2322" y="1"/>
                  </a:moveTo>
                  <a:lnTo>
                    <a:pt x="1161" y="573"/>
                  </a:lnTo>
                  <a:lnTo>
                    <a:pt x="1276" y="785"/>
                  </a:lnTo>
                  <a:lnTo>
                    <a:pt x="0" y="2567"/>
                  </a:lnTo>
                  <a:cubicBezTo>
                    <a:pt x="0" y="3074"/>
                    <a:pt x="638" y="3515"/>
                    <a:pt x="638" y="3515"/>
                  </a:cubicBezTo>
                  <a:cubicBezTo>
                    <a:pt x="769" y="4153"/>
                    <a:pt x="703" y="4807"/>
                    <a:pt x="491" y="5412"/>
                  </a:cubicBezTo>
                  <a:lnTo>
                    <a:pt x="3401" y="5575"/>
                  </a:lnTo>
                  <a:cubicBezTo>
                    <a:pt x="3074" y="4856"/>
                    <a:pt x="3482" y="3957"/>
                    <a:pt x="3695" y="3352"/>
                  </a:cubicBezTo>
                  <a:cubicBezTo>
                    <a:pt x="3891" y="2747"/>
                    <a:pt x="4283" y="2322"/>
                    <a:pt x="3695" y="1243"/>
                  </a:cubicBezTo>
                  <a:cubicBezTo>
                    <a:pt x="3450" y="753"/>
                    <a:pt x="2502" y="491"/>
                    <a:pt x="2502" y="491"/>
                  </a:cubicBezTo>
                  <a:lnTo>
                    <a:pt x="23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75"/>
            <p:cNvSpPr/>
            <p:nvPr/>
          </p:nvSpPr>
          <p:spPr>
            <a:xfrm>
              <a:off x="3671649" y="2635070"/>
              <a:ext cx="314491" cy="266539"/>
            </a:xfrm>
            <a:custGeom>
              <a:avLst/>
              <a:gdLst/>
              <a:ahLst/>
              <a:cxnLst/>
              <a:rect l="l" t="t" r="r" b="b"/>
              <a:pathLst>
                <a:path w="4545" h="3852" extrusionOk="0">
                  <a:moveTo>
                    <a:pt x="2310" y="0"/>
                  </a:moveTo>
                  <a:cubicBezTo>
                    <a:pt x="1937" y="0"/>
                    <a:pt x="1586" y="71"/>
                    <a:pt x="1341" y="185"/>
                  </a:cubicBezTo>
                  <a:cubicBezTo>
                    <a:pt x="638" y="512"/>
                    <a:pt x="0" y="2097"/>
                    <a:pt x="474" y="3095"/>
                  </a:cubicBezTo>
                  <a:cubicBezTo>
                    <a:pt x="750" y="3696"/>
                    <a:pt x="1116" y="3851"/>
                    <a:pt x="1473" y="3851"/>
                  </a:cubicBezTo>
                  <a:cubicBezTo>
                    <a:pt x="1709" y="3851"/>
                    <a:pt x="1941" y="3784"/>
                    <a:pt x="2142" y="3732"/>
                  </a:cubicBezTo>
                  <a:cubicBezTo>
                    <a:pt x="2894" y="3520"/>
                    <a:pt x="4545" y="1901"/>
                    <a:pt x="4071" y="904"/>
                  </a:cubicBezTo>
                  <a:cubicBezTo>
                    <a:pt x="3773" y="244"/>
                    <a:pt x="3004" y="0"/>
                    <a:pt x="2310" y="0"/>
                  </a:cubicBezTo>
                  <a:close/>
                </a:path>
              </a:pathLst>
            </a:custGeom>
            <a:solidFill>
              <a:srgbClr val="FCB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75"/>
            <p:cNvSpPr/>
            <p:nvPr/>
          </p:nvSpPr>
          <p:spPr>
            <a:xfrm>
              <a:off x="3665975" y="2603448"/>
              <a:ext cx="320165" cy="243497"/>
            </a:xfrm>
            <a:custGeom>
              <a:avLst/>
              <a:gdLst/>
              <a:ahLst/>
              <a:cxnLst/>
              <a:rect l="l" t="t" r="r" b="b"/>
              <a:pathLst>
                <a:path w="4627" h="3519" extrusionOk="0">
                  <a:moveTo>
                    <a:pt x="1998" y="1"/>
                  </a:moveTo>
                  <a:cubicBezTo>
                    <a:pt x="1964" y="1"/>
                    <a:pt x="1930" y="2"/>
                    <a:pt x="1897" y="4"/>
                  </a:cubicBezTo>
                  <a:cubicBezTo>
                    <a:pt x="753" y="86"/>
                    <a:pt x="1" y="1149"/>
                    <a:pt x="458" y="2162"/>
                  </a:cubicBezTo>
                  <a:cubicBezTo>
                    <a:pt x="458" y="2162"/>
                    <a:pt x="916" y="2015"/>
                    <a:pt x="1537" y="1279"/>
                  </a:cubicBezTo>
                  <a:cubicBezTo>
                    <a:pt x="1946" y="794"/>
                    <a:pt x="2212" y="599"/>
                    <a:pt x="2423" y="599"/>
                  </a:cubicBezTo>
                  <a:cubicBezTo>
                    <a:pt x="2524" y="599"/>
                    <a:pt x="2613" y="644"/>
                    <a:pt x="2698" y="724"/>
                  </a:cubicBezTo>
                  <a:cubicBezTo>
                    <a:pt x="2698" y="724"/>
                    <a:pt x="2782" y="699"/>
                    <a:pt x="2886" y="699"/>
                  </a:cubicBezTo>
                  <a:cubicBezTo>
                    <a:pt x="3060" y="699"/>
                    <a:pt x="3290" y="769"/>
                    <a:pt x="3270" y="1149"/>
                  </a:cubicBezTo>
                  <a:cubicBezTo>
                    <a:pt x="3221" y="1753"/>
                    <a:pt x="3008" y="3110"/>
                    <a:pt x="3630" y="3519"/>
                  </a:cubicBezTo>
                  <a:lnTo>
                    <a:pt x="4627" y="1279"/>
                  </a:lnTo>
                  <a:cubicBezTo>
                    <a:pt x="4627" y="1279"/>
                    <a:pt x="3133" y="1"/>
                    <a:pt x="1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5"/>
            <p:cNvSpPr/>
            <p:nvPr/>
          </p:nvSpPr>
          <p:spPr>
            <a:xfrm>
              <a:off x="3725967" y="2769722"/>
              <a:ext cx="49820" cy="59439"/>
            </a:xfrm>
            <a:custGeom>
              <a:avLst/>
              <a:gdLst/>
              <a:ahLst/>
              <a:cxnLst/>
              <a:rect l="l" t="t" r="r" b="b"/>
              <a:pathLst>
                <a:path w="720" h="859" extrusionOk="0">
                  <a:moveTo>
                    <a:pt x="574" y="0"/>
                  </a:moveTo>
                  <a:cubicBezTo>
                    <a:pt x="507" y="0"/>
                    <a:pt x="433" y="37"/>
                    <a:pt x="409" y="102"/>
                  </a:cubicBezTo>
                  <a:cubicBezTo>
                    <a:pt x="360" y="184"/>
                    <a:pt x="327" y="282"/>
                    <a:pt x="278" y="364"/>
                  </a:cubicBezTo>
                  <a:cubicBezTo>
                    <a:pt x="229" y="446"/>
                    <a:pt x="131" y="511"/>
                    <a:pt x="82" y="593"/>
                  </a:cubicBezTo>
                  <a:cubicBezTo>
                    <a:pt x="1" y="714"/>
                    <a:pt x="98" y="858"/>
                    <a:pt x="227" y="858"/>
                  </a:cubicBezTo>
                  <a:cubicBezTo>
                    <a:pt x="254" y="858"/>
                    <a:pt x="282" y="852"/>
                    <a:pt x="311" y="838"/>
                  </a:cubicBezTo>
                  <a:lnTo>
                    <a:pt x="311" y="854"/>
                  </a:lnTo>
                  <a:cubicBezTo>
                    <a:pt x="441" y="773"/>
                    <a:pt x="539" y="675"/>
                    <a:pt x="605" y="544"/>
                  </a:cubicBezTo>
                  <a:cubicBezTo>
                    <a:pt x="687" y="413"/>
                    <a:pt x="719" y="266"/>
                    <a:pt x="703" y="119"/>
                  </a:cubicBezTo>
                  <a:cubicBezTo>
                    <a:pt x="703" y="37"/>
                    <a:pt x="642" y="0"/>
                    <a:pt x="574" y="0"/>
                  </a:cubicBezTo>
                  <a:close/>
                </a:path>
              </a:pathLst>
            </a:custGeom>
            <a:solidFill>
              <a:srgbClr val="FA8152">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5"/>
            <p:cNvSpPr/>
            <p:nvPr/>
          </p:nvSpPr>
          <p:spPr>
            <a:xfrm>
              <a:off x="3693100" y="2743982"/>
              <a:ext cx="55494" cy="56602"/>
            </a:xfrm>
            <a:custGeom>
              <a:avLst/>
              <a:gdLst/>
              <a:ahLst/>
              <a:cxnLst/>
              <a:rect l="l" t="t" r="r" b="b"/>
              <a:pathLst>
                <a:path w="802" h="818" extrusionOk="0">
                  <a:moveTo>
                    <a:pt x="524" y="0"/>
                  </a:moveTo>
                  <a:cubicBezTo>
                    <a:pt x="295" y="0"/>
                    <a:pt x="99" y="180"/>
                    <a:pt x="66" y="409"/>
                  </a:cubicBezTo>
                  <a:cubicBezTo>
                    <a:pt x="1" y="507"/>
                    <a:pt x="17" y="638"/>
                    <a:pt x="99" y="720"/>
                  </a:cubicBezTo>
                  <a:cubicBezTo>
                    <a:pt x="148" y="769"/>
                    <a:pt x="197" y="801"/>
                    <a:pt x="262" y="818"/>
                  </a:cubicBezTo>
                  <a:cubicBezTo>
                    <a:pt x="410" y="818"/>
                    <a:pt x="557" y="736"/>
                    <a:pt x="655" y="621"/>
                  </a:cubicBezTo>
                  <a:cubicBezTo>
                    <a:pt x="737" y="523"/>
                    <a:pt x="786" y="409"/>
                    <a:pt x="802" y="278"/>
                  </a:cubicBezTo>
                  <a:cubicBezTo>
                    <a:pt x="802" y="115"/>
                    <a:pt x="671" y="0"/>
                    <a:pt x="524" y="0"/>
                  </a:cubicBezTo>
                  <a:close/>
                </a:path>
              </a:pathLst>
            </a:custGeom>
            <a:solidFill>
              <a:srgbClr val="FA8152">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5"/>
            <p:cNvSpPr/>
            <p:nvPr/>
          </p:nvSpPr>
          <p:spPr>
            <a:xfrm>
              <a:off x="3789280" y="2766470"/>
              <a:ext cx="63383" cy="68088"/>
            </a:xfrm>
            <a:custGeom>
              <a:avLst/>
              <a:gdLst/>
              <a:ahLst/>
              <a:cxnLst/>
              <a:rect l="l" t="t" r="r" b="b"/>
              <a:pathLst>
                <a:path w="916" h="984" extrusionOk="0">
                  <a:moveTo>
                    <a:pt x="429" y="0"/>
                  </a:moveTo>
                  <a:cubicBezTo>
                    <a:pt x="313" y="0"/>
                    <a:pt x="205" y="54"/>
                    <a:pt x="131" y="149"/>
                  </a:cubicBezTo>
                  <a:cubicBezTo>
                    <a:pt x="33" y="296"/>
                    <a:pt x="0" y="460"/>
                    <a:pt x="17" y="623"/>
                  </a:cubicBezTo>
                  <a:cubicBezTo>
                    <a:pt x="17" y="836"/>
                    <a:pt x="197" y="983"/>
                    <a:pt x="393" y="983"/>
                  </a:cubicBezTo>
                  <a:cubicBezTo>
                    <a:pt x="556" y="967"/>
                    <a:pt x="703" y="869"/>
                    <a:pt x="801" y="738"/>
                  </a:cubicBezTo>
                  <a:cubicBezTo>
                    <a:pt x="916" y="574"/>
                    <a:pt x="899" y="346"/>
                    <a:pt x="752" y="215"/>
                  </a:cubicBezTo>
                  <a:cubicBezTo>
                    <a:pt x="720" y="133"/>
                    <a:pt x="671" y="84"/>
                    <a:pt x="622" y="51"/>
                  </a:cubicBezTo>
                  <a:cubicBezTo>
                    <a:pt x="558" y="17"/>
                    <a:pt x="492" y="0"/>
                    <a:pt x="429" y="0"/>
                  </a:cubicBezTo>
                  <a:close/>
                </a:path>
              </a:pathLst>
            </a:custGeom>
            <a:solidFill>
              <a:srgbClr val="FA8152">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5"/>
            <p:cNvSpPr/>
            <p:nvPr/>
          </p:nvSpPr>
          <p:spPr>
            <a:xfrm>
              <a:off x="3931125" y="2613850"/>
              <a:ext cx="76474" cy="119824"/>
            </a:xfrm>
            <a:custGeom>
              <a:avLst/>
              <a:gdLst/>
              <a:ahLst/>
              <a:cxnLst/>
              <a:rect l="l" t="t" r="r" b="b"/>
              <a:pathLst>
                <a:path w="1105" h="1459" extrusionOk="0">
                  <a:moveTo>
                    <a:pt x="369" y="1"/>
                  </a:moveTo>
                  <a:cubicBezTo>
                    <a:pt x="187" y="1"/>
                    <a:pt x="1" y="196"/>
                    <a:pt x="125" y="399"/>
                  </a:cubicBezTo>
                  <a:cubicBezTo>
                    <a:pt x="183" y="529"/>
                    <a:pt x="245" y="654"/>
                    <a:pt x="306" y="777"/>
                  </a:cubicBezTo>
                  <a:lnTo>
                    <a:pt x="306" y="777"/>
                  </a:lnTo>
                  <a:cubicBezTo>
                    <a:pt x="351" y="890"/>
                    <a:pt x="388" y="1004"/>
                    <a:pt x="419" y="1118"/>
                  </a:cubicBezTo>
                  <a:cubicBezTo>
                    <a:pt x="433" y="1167"/>
                    <a:pt x="478" y="1202"/>
                    <a:pt x="525" y="1213"/>
                  </a:cubicBezTo>
                  <a:lnTo>
                    <a:pt x="525" y="1213"/>
                  </a:lnTo>
                  <a:cubicBezTo>
                    <a:pt x="545" y="1252"/>
                    <a:pt x="564" y="1291"/>
                    <a:pt x="582" y="1330"/>
                  </a:cubicBezTo>
                  <a:cubicBezTo>
                    <a:pt x="627" y="1421"/>
                    <a:pt x="707" y="1458"/>
                    <a:pt x="789" y="1458"/>
                  </a:cubicBezTo>
                  <a:cubicBezTo>
                    <a:pt x="944" y="1458"/>
                    <a:pt x="1104" y="1322"/>
                    <a:pt x="1040" y="1151"/>
                  </a:cubicBezTo>
                  <a:cubicBezTo>
                    <a:pt x="1033" y="1130"/>
                    <a:pt x="1025" y="1108"/>
                    <a:pt x="1018" y="1088"/>
                  </a:cubicBezTo>
                  <a:lnTo>
                    <a:pt x="1018" y="1088"/>
                  </a:lnTo>
                  <a:lnTo>
                    <a:pt x="1024" y="1085"/>
                  </a:lnTo>
                  <a:cubicBezTo>
                    <a:pt x="1012" y="1059"/>
                    <a:pt x="1000" y="1033"/>
                    <a:pt x="988" y="1007"/>
                  </a:cubicBezTo>
                  <a:lnTo>
                    <a:pt x="988" y="1007"/>
                  </a:lnTo>
                  <a:cubicBezTo>
                    <a:pt x="887" y="732"/>
                    <a:pt x="773" y="467"/>
                    <a:pt x="648" y="202"/>
                  </a:cubicBezTo>
                  <a:cubicBezTo>
                    <a:pt x="629" y="168"/>
                    <a:pt x="606" y="146"/>
                    <a:pt x="580" y="133"/>
                  </a:cubicBezTo>
                  <a:lnTo>
                    <a:pt x="580" y="133"/>
                  </a:lnTo>
                  <a:cubicBezTo>
                    <a:pt x="529" y="39"/>
                    <a:pt x="450"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75"/>
            <p:cNvSpPr/>
            <p:nvPr/>
          </p:nvSpPr>
          <p:spPr>
            <a:xfrm>
              <a:off x="3502123" y="4501660"/>
              <a:ext cx="265709" cy="98534"/>
            </a:xfrm>
            <a:custGeom>
              <a:avLst/>
              <a:gdLst/>
              <a:ahLst/>
              <a:cxnLst/>
              <a:rect l="l" t="t" r="r" b="b"/>
              <a:pathLst>
                <a:path w="3840" h="1424" extrusionOk="0">
                  <a:moveTo>
                    <a:pt x="2752" y="1"/>
                  </a:moveTo>
                  <a:cubicBezTo>
                    <a:pt x="2749" y="1"/>
                    <a:pt x="2747" y="1"/>
                    <a:pt x="2745" y="2"/>
                  </a:cubicBezTo>
                  <a:cubicBezTo>
                    <a:pt x="2664" y="2"/>
                    <a:pt x="1638" y="787"/>
                    <a:pt x="824" y="787"/>
                  </a:cubicBezTo>
                  <a:cubicBezTo>
                    <a:pt x="816" y="787"/>
                    <a:pt x="807" y="787"/>
                    <a:pt x="799" y="787"/>
                  </a:cubicBezTo>
                  <a:cubicBezTo>
                    <a:pt x="776" y="786"/>
                    <a:pt x="754" y="785"/>
                    <a:pt x="733" y="785"/>
                  </a:cubicBezTo>
                  <a:cubicBezTo>
                    <a:pt x="0" y="785"/>
                    <a:pt x="31" y="1310"/>
                    <a:pt x="31" y="1310"/>
                  </a:cubicBezTo>
                  <a:cubicBezTo>
                    <a:pt x="172" y="1393"/>
                    <a:pt x="414" y="1423"/>
                    <a:pt x="703" y="1423"/>
                  </a:cubicBezTo>
                  <a:cubicBezTo>
                    <a:pt x="1477" y="1423"/>
                    <a:pt x="2588" y="1205"/>
                    <a:pt x="3006" y="1205"/>
                  </a:cubicBezTo>
                  <a:cubicBezTo>
                    <a:pt x="3045" y="1205"/>
                    <a:pt x="3078" y="1207"/>
                    <a:pt x="3104" y="1212"/>
                  </a:cubicBezTo>
                  <a:cubicBezTo>
                    <a:pt x="3157" y="1224"/>
                    <a:pt x="3211" y="1230"/>
                    <a:pt x="3265" y="1230"/>
                  </a:cubicBezTo>
                  <a:cubicBezTo>
                    <a:pt x="3427" y="1230"/>
                    <a:pt x="3586" y="1175"/>
                    <a:pt x="3709" y="1064"/>
                  </a:cubicBezTo>
                  <a:cubicBezTo>
                    <a:pt x="3840" y="558"/>
                    <a:pt x="3693" y="525"/>
                    <a:pt x="3693" y="525"/>
                  </a:cubicBezTo>
                  <a:lnTo>
                    <a:pt x="3676" y="525"/>
                  </a:lnTo>
                  <a:cubicBezTo>
                    <a:pt x="3643" y="539"/>
                    <a:pt x="3611" y="545"/>
                    <a:pt x="3579" y="545"/>
                  </a:cubicBezTo>
                  <a:cubicBezTo>
                    <a:pt x="3362" y="545"/>
                    <a:pt x="3186" y="259"/>
                    <a:pt x="3022" y="259"/>
                  </a:cubicBezTo>
                  <a:cubicBezTo>
                    <a:pt x="3011" y="259"/>
                    <a:pt x="3001" y="261"/>
                    <a:pt x="2990" y="263"/>
                  </a:cubicBezTo>
                  <a:cubicBezTo>
                    <a:pt x="2892" y="296"/>
                    <a:pt x="2794" y="312"/>
                    <a:pt x="2695" y="312"/>
                  </a:cubicBezTo>
                  <a:cubicBezTo>
                    <a:pt x="2837" y="202"/>
                    <a:pt x="2812" y="1"/>
                    <a:pt x="27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5"/>
            <p:cNvSpPr/>
            <p:nvPr/>
          </p:nvSpPr>
          <p:spPr>
            <a:xfrm>
              <a:off x="3500808" y="4566218"/>
              <a:ext cx="263633" cy="38680"/>
            </a:xfrm>
            <a:custGeom>
              <a:avLst/>
              <a:gdLst/>
              <a:ahLst/>
              <a:cxnLst/>
              <a:rect l="l" t="t" r="r" b="b"/>
              <a:pathLst>
                <a:path w="3810" h="559" extrusionOk="0">
                  <a:moveTo>
                    <a:pt x="3777" y="1"/>
                  </a:moveTo>
                  <a:cubicBezTo>
                    <a:pt x="3761" y="17"/>
                    <a:pt x="3761" y="66"/>
                    <a:pt x="3761" y="66"/>
                  </a:cubicBezTo>
                  <a:cubicBezTo>
                    <a:pt x="3556" y="164"/>
                    <a:pt x="3377" y="180"/>
                    <a:pt x="3217" y="180"/>
                  </a:cubicBezTo>
                  <a:cubicBezTo>
                    <a:pt x="3137" y="180"/>
                    <a:pt x="3063" y="176"/>
                    <a:pt x="2993" y="176"/>
                  </a:cubicBezTo>
                  <a:cubicBezTo>
                    <a:pt x="2923" y="176"/>
                    <a:pt x="2858" y="180"/>
                    <a:pt x="2796" y="197"/>
                  </a:cubicBezTo>
                  <a:cubicBezTo>
                    <a:pt x="2535" y="246"/>
                    <a:pt x="1161" y="393"/>
                    <a:pt x="687" y="393"/>
                  </a:cubicBezTo>
                  <a:cubicBezTo>
                    <a:pt x="660" y="395"/>
                    <a:pt x="633" y="396"/>
                    <a:pt x="607" y="396"/>
                  </a:cubicBezTo>
                  <a:cubicBezTo>
                    <a:pt x="421" y="396"/>
                    <a:pt x="240" y="348"/>
                    <a:pt x="83" y="262"/>
                  </a:cubicBezTo>
                  <a:lnTo>
                    <a:pt x="83" y="230"/>
                  </a:lnTo>
                  <a:cubicBezTo>
                    <a:pt x="50" y="230"/>
                    <a:pt x="34" y="230"/>
                    <a:pt x="17" y="246"/>
                  </a:cubicBezTo>
                  <a:lnTo>
                    <a:pt x="34" y="246"/>
                  </a:lnTo>
                  <a:cubicBezTo>
                    <a:pt x="17" y="262"/>
                    <a:pt x="1" y="377"/>
                    <a:pt x="1" y="377"/>
                  </a:cubicBezTo>
                  <a:cubicBezTo>
                    <a:pt x="265" y="494"/>
                    <a:pt x="543" y="559"/>
                    <a:pt x="822" y="559"/>
                  </a:cubicBezTo>
                  <a:cubicBezTo>
                    <a:pt x="854" y="559"/>
                    <a:pt x="885" y="558"/>
                    <a:pt x="916" y="556"/>
                  </a:cubicBezTo>
                  <a:cubicBezTo>
                    <a:pt x="1390" y="540"/>
                    <a:pt x="2518" y="360"/>
                    <a:pt x="2960" y="360"/>
                  </a:cubicBezTo>
                  <a:cubicBezTo>
                    <a:pt x="3238" y="360"/>
                    <a:pt x="3532" y="311"/>
                    <a:pt x="3793" y="230"/>
                  </a:cubicBezTo>
                  <a:lnTo>
                    <a:pt x="3810" y="50"/>
                  </a:lnTo>
                  <a:cubicBezTo>
                    <a:pt x="3810" y="33"/>
                    <a:pt x="3777" y="1"/>
                    <a:pt x="37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5"/>
            <p:cNvSpPr/>
            <p:nvPr/>
          </p:nvSpPr>
          <p:spPr>
            <a:xfrm>
              <a:off x="3719255" y="4504012"/>
              <a:ext cx="265778" cy="99364"/>
            </a:xfrm>
            <a:custGeom>
              <a:avLst/>
              <a:gdLst/>
              <a:ahLst/>
              <a:cxnLst/>
              <a:rect l="l" t="t" r="r" b="b"/>
              <a:pathLst>
                <a:path w="3841" h="1436" extrusionOk="0">
                  <a:moveTo>
                    <a:pt x="2745" y="1"/>
                  </a:moveTo>
                  <a:cubicBezTo>
                    <a:pt x="2664" y="1"/>
                    <a:pt x="1638" y="785"/>
                    <a:pt x="825" y="785"/>
                  </a:cubicBezTo>
                  <a:cubicBezTo>
                    <a:pt x="816" y="785"/>
                    <a:pt x="808" y="785"/>
                    <a:pt x="800" y="785"/>
                  </a:cubicBezTo>
                  <a:cubicBezTo>
                    <a:pt x="778" y="784"/>
                    <a:pt x="756" y="784"/>
                    <a:pt x="735" y="784"/>
                  </a:cubicBezTo>
                  <a:cubicBezTo>
                    <a:pt x="1" y="784"/>
                    <a:pt x="32" y="1325"/>
                    <a:pt x="32" y="1325"/>
                  </a:cubicBezTo>
                  <a:cubicBezTo>
                    <a:pt x="169" y="1406"/>
                    <a:pt x="403" y="1436"/>
                    <a:pt x="682" y="1436"/>
                  </a:cubicBezTo>
                  <a:cubicBezTo>
                    <a:pt x="1459" y="1436"/>
                    <a:pt x="2592" y="1204"/>
                    <a:pt x="3010" y="1204"/>
                  </a:cubicBezTo>
                  <a:cubicBezTo>
                    <a:pt x="3048" y="1204"/>
                    <a:pt x="3080" y="1206"/>
                    <a:pt x="3105" y="1210"/>
                  </a:cubicBezTo>
                  <a:cubicBezTo>
                    <a:pt x="3159" y="1223"/>
                    <a:pt x="3214" y="1229"/>
                    <a:pt x="3270" y="1229"/>
                  </a:cubicBezTo>
                  <a:cubicBezTo>
                    <a:pt x="3430" y="1229"/>
                    <a:pt x="3588" y="1177"/>
                    <a:pt x="3710" y="1079"/>
                  </a:cubicBezTo>
                  <a:cubicBezTo>
                    <a:pt x="3840" y="556"/>
                    <a:pt x="3693" y="524"/>
                    <a:pt x="3693" y="524"/>
                  </a:cubicBezTo>
                  <a:cubicBezTo>
                    <a:pt x="3658" y="537"/>
                    <a:pt x="3624" y="543"/>
                    <a:pt x="3591" y="543"/>
                  </a:cubicBezTo>
                  <a:cubicBezTo>
                    <a:pt x="3368" y="543"/>
                    <a:pt x="3194" y="272"/>
                    <a:pt x="3033" y="272"/>
                  </a:cubicBezTo>
                  <a:cubicBezTo>
                    <a:pt x="3019" y="272"/>
                    <a:pt x="3005" y="274"/>
                    <a:pt x="2990" y="278"/>
                  </a:cubicBezTo>
                  <a:cubicBezTo>
                    <a:pt x="2919" y="302"/>
                    <a:pt x="2847" y="318"/>
                    <a:pt x="2775" y="318"/>
                  </a:cubicBezTo>
                  <a:cubicBezTo>
                    <a:pt x="2749" y="318"/>
                    <a:pt x="2722" y="316"/>
                    <a:pt x="2696" y="311"/>
                  </a:cubicBezTo>
                  <a:cubicBezTo>
                    <a:pt x="2843" y="213"/>
                    <a:pt x="2811" y="1"/>
                    <a:pt x="2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5"/>
            <p:cNvSpPr/>
            <p:nvPr/>
          </p:nvSpPr>
          <p:spPr>
            <a:xfrm>
              <a:off x="3718010" y="4569609"/>
              <a:ext cx="263633" cy="38542"/>
            </a:xfrm>
            <a:custGeom>
              <a:avLst/>
              <a:gdLst/>
              <a:ahLst/>
              <a:cxnLst/>
              <a:rect l="l" t="t" r="r" b="b"/>
              <a:pathLst>
                <a:path w="3810" h="557" extrusionOk="0">
                  <a:moveTo>
                    <a:pt x="3760" y="1"/>
                  </a:moveTo>
                  <a:cubicBezTo>
                    <a:pt x="3760" y="1"/>
                    <a:pt x="3760" y="50"/>
                    <a:pt x="3760" y="50"/>
                  </a:cubicBezTo>
                  <a:cubicBezTo>
                    <a:pt x="3543" y="154"/>
                    <a:pt x="3354" y="170"/>
                    <a:pt x="3188" y="170"/>
                  </a:cubicBezTo>
                  <a:cubicBezTo>
                    <a:pt x="3110" y="170"/>
                    <a:pt x="3037" y="167"/>
                    <a:pt x="2968" y="167"/>
                  </a:cubicBezTo>
                  <a:cubicBezTo>
                    <a:pt x="2907" y="167"/>
                    <a:pt x="2850" y="170"/>
                    <a:pt x="2796" y="181"/>
                  </a:cubicBezTo>
                  <a:cubicBezTo>
                    <a:pt x="2534" y="230"/>
                    <a:pt x="1161" y="393"/>
                    <a:pt x="687" y="393"/>
                  </a:cubicBezTo>
                  <a:cubicBezTo>
                    <a:pt x="475" y="393"/>
                    <a:pt x="262" y="344"/>
                    <a:pt x="82" y="262"/>
                  </a:cubicBezTo>
                  <a:lnTo>
                    <a:pt x="82" y="213"/>
                  </a:lnTo>
                  <a:cubicBezTo>
                    <a:pt x="50" y="213"/>
                    <a:pt x="33" y="230"/>
                    <a:pt x="17" y="246"/>
                  </a:cubicBezTo>
                  <a:lnTo>
                    <a:pt x="33" y="246"/>
                  </a:lnTo>
                  <a:cubicBezTo>
                    <a:pt x="17" y="262"/>
                    <a:pt x="1" y="377"/>
                    <a:pt x="1" y="377"/>
                  </a:cubicBezTo>
                  <a:cubicBezTo>
                    <a:pt x="295" y="507"/>
                    <a:pt x="605" y="556"/>
                    <a:pt x="916" y="556"/>
                  </a:cubicBezTo>
                  <a:cubicBezTo>
                    <a:pt x="1390" y="524"/>
                    <a:pt x="2518" y="360"/>
                    <a:pt x="2959" y="360"/>
                  </a:cubicBezTo>
                  <a:cubicBezTo>
                    <a:pt x="3254" y="344"/>
                    <a:pt x="3532" y="311"/>
                    <a:pt x="3793" y="213"/>
                  </a:cubicBezTo>
                  <a:lnTo>
                    <a:pt x="3809" y="33"/>
                  </a:lnTo>
                  <a:cubicBezTo>
                    <a:pt x="3809" y="33"/>
                    <a:pt x="3777" y="1"/>
                    <a:pt x="3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5"/>
            <p:cNvSpPr/>
            <p:nvPr/>
          </p:nvSpPr>
          <p:spPr>
            <a:xfrm>
              <a:off x="3887674" y="2915930"/>
              <a:ext cx="225161" cy="813318"/>
            </a:xfrm>
            <a:custGeom>
              <a:avLst/>
              <a:gdLst/>
              <a:ahLst/>
              <a:cxnLst/>
              <a:rect l="l" t="t" r="r" b="b"/>
              <a:pathLst>
                <a:path w="3254" h="11754" extrusionOk="0">
                  <a:moveTo>
                    <a:pt x="229" y="1651"/>
                  </a:moveTo>
                  <a:cubicBezTo>
                    <a:pt x="229" y="2207"/>
                    <a:pt x="981" y="3024"/>
                    <a:pt x="1194" y="3564"/>
                  </a:cubicBezTo>
                  <a:cubicBezTo>
                    <a:pt x="1684" y="4806"/>
                    <a:pt x="1782" y="6147"/>
                    <a:pt x="1505" y="7438"/>
                  </a:cubicBezTo>
                  <a:cubicBezTo>
                    <a:pt x="1292" y="8582"/>
                    <a:pt x="573" y="9530"/>
                    <a:pt x="295" y="10626"/>
                  </a:cubicBezTo>
                  <a:cubicBezTo>
                    <a:pt x="246" y="10855"/>
                    <a:pt x="1" y="11754"/>
                    <a:pt x="540" y="11492"/>
                  </a:cubicBezTo>
                  <a:cubicBezTo>
                    <a:pt x="1194" y="11165"/>
                    <a:pt x="1488" y="10233"/>
                    <a:pt x="1815" y="9661"/>
                  </a:cubicBezTo>
                  <a:cubicBezTo>
                    <a:pt x="2714" y="8108"/>
                    <a:pt x="3254" y="6833"/>
                    <a:pt x="3107" y="5019"/>
                  </a:cubicBezTo>
                  <a:cubicBezTo>
                    <a:pt x="2943" y="3024"/>
                    <a:pt x="1161" y="0"/>
                    <a:pt x="295" y="866"/>
                  </a:cubicBezTo>
                  <a:cubicBezTo>
                    <a:pt x="17" y="1079"/>
                    <a:pt x="229" y="1651"/>
                    <a:pt x="229" y="1651"/>
                  </a:cubicBezTo>
                  <a:close/>
                </a:path>
              </a:pathLst>
            </a:custGeom>
            <a:solidFill>
              <a:srgbClr val="FFB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5"/>
            <p:cNvSpPr/>
            <p:nvPr/>
          </p:nvSpPr>
          <p:spPr>
            <a:xfrm>
              <a:off x="3810938" y="3582965"/>
              <a:ext cx="177208" cy="221424"/>
            </a:xfrm>
            <a:custGeom>
              <a:avLst/>
              <a:gdLst/>
              <a:ahLst/>
              <a:cxnLst/>
              <a:rect l="l" t="t" r="r" b="b"/>
              <a:pathLst>
                <a:path w="2561" h="3200" extrusionOk="0">
                  <a:moveTo>
                    <a:pt x="2425" y="1"/>
                  </a:moveTo>
                  <a:cubicBezTo>
                    <a:pt x="2269" y="1"/>
                    <a:pt x="1951" y="249"/>
                    <a:pt x="1616" y="544"/>
                  </a:cubicBezTo>
                  <a:cubicBezTo>
                    <a:pt x="1240" y="757"/>
                    <a:pt x="832" y="888"/>
                    <a:pt x="407" y="953"/>
                  </a:cubicBezTo>
                  <a:cubicBezTo>
                    <a:pt x="1" y="966"/>
                    <a:pt x="381" y="1220"/>
                    <a:pt x="826" y="1220"/>
                  </a:cubicBezTo>
                  <a:cubicBezTo>
                    <a:pt x="937" y="1220"/>
                    <a:pt x="1051" y="1205"/>
                    <a:pt x="1159" y="1166"/>
                  </a:cubicBezTo>
                  <a:lnTo>
                    <a:pt x="1159" y="1166"/>
                  </a:lnTo>
                  <a:cubicBezTo>
                    <a:pt x="1159" y="1166"/>
                    <a:pt x="456" y="2163"/>
                    <a:pt x="178" y="2506"/>
                  </a:cubicBezTo>
                  <a:cubicBezTo>
                    <a:pt x="72" y="2647"/>
                    <a:pt x="51" y="2723"/>
                    <a:pt x="99" y="2723"/>
                  </a:cubicBezTo>
                  <a:cubicBezTo>
                    <a:pt x="185" y="2723"/>
                    <a:pt x="490" y="2484"/>
                    <a:pt x="930" y="1950"/>
                  </a:cubicBezTo>
                  <a:lnTo>
                    <a:pt x="930" y="1950"/>
                  </a:lnTo>
                  <a:cubicBezTo>
                    <a:pt x="930" y="1950"/>
                    <a:pt x="619" y="2555"/>
                    <a:pt x="439" y="2833"/>
                  </a:cubicBezTo>
                  <a:cubicBezTo>
                    <a:pt x="402" y="2896"/>
                    <a:pt x="403" y="2926"/>
                    <a:pt x="431" y="2926"/>
                  </a:cubicBezTo>
                  <a:cubicBezTo>
                    <a:pt x="526" y="2926"/>
                    <a:pt x="937" y="2574"/>
                    <a:pt x="1240" y="1967"/>
                  </a:cubicBezTo>
                  <a:lnTo>
                    <a:pt x="1240" y="1967"/>
                  </a:lnTo>
                  <a:cubicBezTo>
                    <a:pt x="1126" y="2310"/>
                    <a:pt x="995" y="2620"/>
                    <a:pt x="832" y="2931"/>
                  </a:cubicBezTo>
                  <a:cubicBezTo>
                    <a:pt x="749" y="3088"/>
                    <a:pt x="742" y="3156"/>
                    <a:pt x="780" y="3156"/>
                  </a:cubicBezTo>
                  <a:cubicBezTo>
                    <a:pt x="882" y="3156"/>
                    <a:pt x="1316" y="2659"/>
                    <a:pt x="1504" y="2063"/>
                  </a:cubicBezTo>
                  <a:lnTo>
                    <a:pt x="1504" y="2063"/>
                  </a:lnTo>
                  <a:cubicBezTo>
                    <a:pt x="1438" y="2307"/>
                    <a:pt x="1320" y="2751"/>
                    <a:pt x="1240" y="3046"/>
                  </a:cubicBezTo>
                  <a:cubicBezTo>
                    <a:pt x="1208" y="3152"/>
                    <a:pt x="1212" y="3200"/>
                    <a:pt x="1241" y="3200"/>
                  </a:cubicBezTo>
                  <a:cubicBezTo>
                    <a:pt x="1329" y="3200"/>
                    <a:pt x="1645" y="2768"/>
                    <a:pt x="1878" y="2179"/>
                  </a:cubicBezTo>
                  <a:cubicBezTo>
                    <a:pt x="1878" y="2179"/>
                    <a:pt x="2352" y="871"/>
                    <a:pt x="2483" y="381"/>
                  </a:cubicBezTo>
                  <a:cubicBezTo>
                    <a:pt x="2561" y="108"/>
                    <a:pt x="2528" y="1"/>
                    <a:pt x="2425" y="1"/>
                  </a:cubicBezTo>
                  <a:close/>
                </a:path>
              </a:pathLst>
            </a:custGeom>
            <a:solidFill>
              <a:srgbClr val="FFB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5"/>
            <p:cNvSpPr/>
            <p:nvPr/>
          </p:nvSpPr>
          <p:spPr>
            <a:xfrm>
              <a:off x="3434105" y="2424788"/>
              <a:ext cx="150983" cy="234502"/>
            </a:xfrm>
            <a:custGeom>
              <a:avLst/>
              <a:gdLst/>
              <a:ahLst/>
              <a:cxnLst/>
              <a:rect l="l" t="t" r="r" b="b"/>
              <a:pathLst>
                <a:path w="2182" h="3389" extrusionOk="0">
                  <a:moveTo>
                    <a:pt x="1706" y="0"/>
                  </a:moveTo>
                  <a:cubicBezTo>
                    <a:pt x="1676" y="0"/>
                    <a:pt x="1645" y="65"/>
                    <a:pt x="1619" y="216"/>
                  </a:cubicBezTo>
                  <a:cubicBezTo>
                    <a:pt x="1570" y="543"/>
                    <a:pt x="1504" y="870"/>
                    <a:pt x="1390" y="1180"/>
                  </a:cubicBezTo>
                  <a:cubicBezTo>
                    <a:pt x="1509" y="517"/>
                    <a:pt x="1360" y="16"/>
                    <a:pt x="1290" y="16"/>
                  </a:cubicBezTo>
                  <a:cubicBezTo>
                    <a:pt x="1274" y="16"/>
                    <a:pt x="1262" y="43"/>
                    <a:pt x="1259" y="101"/>
                  </a:cubicBezTo>
                  <a:cubicBezTo>
                    <a:pt x="1243" y="396"/>
                    <a:pt x="1145" y="1050"/>
                    <a:pt x="1145" y="1050"/>
                  </a:cubicBezTo>
                  <a:cubicBezTo>
                    <a:pt x="1100" y="364"/>
                    <a:pt x="985" y="18"/>
                    <a:pt x="918" y="18"/>
                  </a:cubicBezTo>
                  <a:cubicBezTo>
                    <a:pt x="887" y="18"/>
                    <a:pt x="867" y="89"/>
                    <a:pt x="867" y="232"/>
                  </a:cubicBezTo>
                  <a:lnTo>
                    <a:pt x="867" y="1802"/>
                  </a:lnTo>
                  <a:cubicBezTo>
                    <a:pt x="695" y="1563"/>
                    <a:pt x="351" y="1447"/>
                    <a:pt x="172" y="1447"/>
                  </a:cubicBezTo>
                  <a:cubicBezTo>
                    <a:pt x="44" y="1447"/>
                    <a:pt x="0" y="1506"/>
                    <a:pt x="164" y="1622"/>
                  </a:cubicBezTo>
                  <a:cubicBezTo>
                    <a:pt x="458" y="1867"/>
                    <a:pt x="703" y="2178"/>
                    <a:pt x="883" y="2521"/>
                  </a:cubicBezTo>
                  <a:cubicBezTo>
                    <a:pt x="995" y="2989"/>
                    <a:pt x="1121" y="3388"/>
                    <a:pt x="1268" y="3388"/>
                  </a:cubicBezTo>
                  <a:cubicBezTo>
                    <a:pt x="1337" y="3388"/>
                    <a:pt x="1410" y="3301"/>
                    <a:pt x="1488" y="3093"/>
                  </a:cubicBezTo>
                  <a:cubicBezTo>
                    <a:pt x="1668" y="2619"/>
                    <a:pt x="2027" y="1344"/>
                    <a:pt x="2027" y="1344"/>
                  </a:cubicBezTo>
                  <a:cubicBezTo>
                    <a:pt x="2181" y="715"/>
                    <a:pt x="2174" y="187"/>
                    <a:pt x="2093" y="187"/>
                  </a:cubicBezTo>
                  <a:cubicBezTo>
                    <a:pt x="2070" y="187"/>
                    <a:pt x="2043" y="226"/>
                    <a:pt x="2011" y="314"/>
                  </a:cubicBezTo>
                  <a:cubicBezTo>
                    <a:pt x="1910" y="594"/>
                    <a:pt x="1756" y="1005"/>
                    <a:pt x="1668" y="1235"/>
                  </a:cubicBezTo>
                  <a:lnTo>
                    <a:pt x="1668" y="1235"/>
                  </a:lnTo>
                  <a:cubicBezTo>
                    <a:pt x="1868" y="634"/>
                    <a:pt x="1797" y="0"/>
                    <a:pt x="1706" y="0"/>
                  </a:cubicBezTo>
                  <a:close/>
                </a:path>
              </a:pathLst>
            </a:custGeom>
            <a:solidFill>
              <a:srgbClr val="FFB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4" name="Google Shape;1994;p75"/>
          <p:cNvSpPr/>
          <p:nvPr/>
        </p:nvSpPr>
        <p:spPr>
          <a:xfrm>
            <a:off x="251565" y="2083750"/>
            <a:ext cx="1720" cy="1720"/>
          </a:xfrm>
          <a:custGeom>
            <a:avLst/>
            <a:gdLst/>
            <a:ahLst/>
            <a:cxnLst/>
            <a:rect l="l" t="t" r="r" b="b"/>
            <a:pathLst>
              <a:path w="50" h="50" extrusionOk="0">
                <a:moveTo>
                  <a:pt x="49" y="0"/>
                </a:moveTo>
                <a:lnTo>
                  <a:pt x="33" y="16"/>
                </a:lnTo>
                <a:cubicBezTo>
                  <a:pt x="33" y="16"/>
                  <a:pt x="17" y="16"/>
                  <a:pt x="17" y="33"/>
                </a:cubicBezTo>
                <a:lnTo>
                  <a:pt x="0" y="49"/>
                </a:lnTo>
                <a:lnTo>
                  <a:pt x="49" y="49"/>
                </a:lnTo>
                <a:cubicBezTo>
                  <a:pt x="49" y="33"/>
                  <a:pt x="49" y="33"/>
                  <a:pt x="49" y="33"/>
                </a:cubicBezTo>
                <a:cubicBezTo>
                  <a:pt x="49" y="16"/>
                  <a:pt x="49" y="16"/>
                  <a:pt x="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75"/>
          <p:cNvSpPr/>
          <p:nvPr/>
        </p:nvSpPr>
        <p:spPr>
          <a:xfrm>
            <a:off x="261128" y="2058981"/>
            <a:ext cx="5642" cy="3991"/>
          </a:xfrm>
          <a:custGeom>
            <a:avLst/>
            <a:gdLst/>
            <a:ahLst/>
            <a:cxnLst/>
            <a:rect l="l" t="t" r="r" b="b"/>
            <a:pathLst>
              <a:path w="164" h="116" extrusionOk="0">
                <a:moveTo>
                  <a:pt x="82" y="1"/>
                </a:moveTo>
                <a:cubicBezTo>
                  <a:pt x="66" y="1"/>
                  <a:pt x="33" y="17"/>
                  <a:pt x="17" y="34"/>
                </a:cubicBezTo>
                <a:cubicBezTo>
                  <a:pt x="0" y="50"/>
                  <a:pt x="0" y="66"/>
                  <a:pt x="0" y="83"/>
                </a:cubicBezTo>
                <a:lnTo>
                  <a:pt x="33" y="115"/>
                </a:lnTo>
                <a:lnTo>
                  <a:pt x="98" y="115"/>
                </a:lnTo>
                <a:cubicBezTo>
                  <a:pt x="115" y="115"/>
                  <a:pt x="147" y="99"/>
                  <a:pt x="147" y="83"/>
                </a:cubicBezTo>
                <a:cubicBezTo>
                  <a:pt x="164" y="50"/>
                  <a:pt x="164" y="34"/>
                  <a:pt x="147" y="17"/>
                </a:cubicBezTo>
                <a:lnTo>
                  <a:pt x="1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5"/>
          <p:cNvSpPr/>
          <p:nvPr/>
        </p:nvSpPr>
        <p:spPr>
          <a:xfrm>
            <a:off x="260543" y="2107935"/>
            <a:ext cx="1170" cy="2133"/>
          </a:xfrm>
          <a:custGeom>
            <a:avLst/>
            <a:gdLst/>
            <a:ahLst/>
            <a:cxnLst/>
            <a:rect l="l" t="t" r="r" b="b"/>
            <a:pathLst>
              <a:path w="34" h="62" extrusionOk="0">
                <a:moveTo>
                  <a:pt x="1" y="0"/>
                </a:moveTo>
                <a:lnTo>
                  <a:pt x="1" y="33"/>
                </a:lnTo>
                <a:cubicBezTo>
                  <a:pt x="1" y="49"/>
                  <a:pt x="1" y="49"/>
                  <a:pt x="17" y="49"/>
                </a:cubicBezTo>
                <a:cubicBezTo>
                  <a:pt x="17" y="57"/>
                  <a:pt x="21" y="61"/>
                  <a:pt x="25" y="61"/>
                </a:cubicBezTo>
                <a:cubicBezTo>
                  <a:pt x="30" y="61"/>
                  <a:pt x="34" y="57"/>
                  <a:pt x="34" y="49"/>
                </a:cubicBezTo>
                <a:lnTo>
                  <a:pt x="34" y="33"/>
                </a:lnTo>
                <a:cubicBezTo>
                  <a:pt x="34" y="33"/>
                  <a:pt x="34" y="16"/>
                  <a:pt x="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75"/>
          <p:cNvSpPr/>
          <p:nvPr/>
        </p:nvSpPr>
        <p:spPr>
          <a:xfrm>
            <a:off x="265050" y="2076973"/>
            <a:ext cx="3406" cy="3440"/>
          </a:xfrm>
          <a:custGeom>
            <a:avLst/>
            <a:gdLst/>
            <a:ahLst/>
            <a:cxnLst/>
            <a:rect l="l" t="t" r="r" b="b"/>
            <a:pathLst>
              <a:path w="99" h="100" extrusionOk="0">
                <a:moveTo>
                  <a:pt x="33" y="1"/>
                </a:moveTo>
                <a:cubicBezTo>
                  <a:pt x="17" y="17"/>
                  <a:pt x="1" y="34"/>
                  <a:pt x="1" y="50"/>
                </a:cubicBezTo>
                <a:cubicBezTo>
                  <a:pt x="1" y="66"/>
                  <a:pt x="17" y="83"/>
                  <a:pt x="17" y="99"/>
                </a:cubicBezTo>
                <a:lnTo>
                  <a:pt x="66" y="99"/>
                </a:lnTo>
                <a:cubicBezTo>
                  <a:pt x="99" y="66"/>
                  <a:pt x="99" y="34"/>
                  <a:pt x="82" y="17"/>
                </a:cubicBezTo>
                <a:lnTo>
                  <a:pt x="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75"/>
          <p:cNvSpPr/>
          <p:nvPr/>
        </p:nvSpPr>
        <p:spPr>
          <a:xfrm>
            <a:off x="244822" y="2028913"/>
            <a:ext cx="3956" cy="4232"/>
          </a:xfrm>
          <a:custGeom>
            <a:avLst/>
            <a:gdLst/>
            <a:ahLst/>
            <a:cxnLst/>
            <a:rect l="l" t="t" r="r" b="b"/>
            <a:pathLst>
              <a:path w="115" h="123" extrusionOk="0">
                <a:moveTo>
                  <a:pt x="57" y="0"/>
                </a:moveTo>
                <a:cubicBezTo>
                  <a:pt x="41" y="0"/>
                  <a:pt x="25" y="8"/>
                  <a:pt x="17" y="25"/>
                </a:cubicBezTo>
                <a:lnTo>
                  <a:pt x="0" y="41"/>
                </a:lnTo>
                <a:lnTo>
                  <a:pt x="17" y="74"/>
                </a:lnTo>
                <a:cubicBezTo>
                  <a:pt x="17" y="90"/>
                  <a:pt x="17" y="107"/>
                  <a:pt x="17" y="107"/>
                </a:cubicBezTo>
                <a:lnTo>
                  <a:pt x="49" y="123"/>
                </a:lnTo>
                <a:lnTo>
                  <a:pt x="98" y="123"/>
                </a:lnTo>
                <a:lnTo>
                  <a:pt x="115" y="107"/>
                </a:lnTo>
                <a:lnTo>
                  <a:pt x="115" y="74"/>
                </a:lnTo>
                <a:lnTo>
                  <a:pt x="115" y="41"/>
                </a:lnTo>
                <a:lnTo>
                  <a:pt x="98" y="25"/>
                </a:lnTo>
                <a:cubicBezTo>
                  <a:pt x="90" y="8"/>
                  <a:pt x="74" y="0"/>
                  <a:pt x="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5"/>
          <p:cNvSpPr/>
          <p:nvPr/>
        </p:nvSpPr>
        <p:spPr>
          <a:xfrm>
            <a:off x="246507" y="2037824"/>
            <a:ext cx="5092" cy="4576"/>
          </a:xfrm>
          <a:custGeom>
            <a:avLst/>
            <a:gdLst/>
            <a:ahLst/>
            <a:cxnLst/>
            <a:rect l="l" t="t" r="r" b="b"/>
            <a:pathLst>
              <a:path w="148" h="133" extrusionOk="0">
                <a:moveTo>
                  <a:pt x="63" y="0"/>
                </a:moveTo>
                <a:cubicBezTo>
                  <a:pt x="47" y="0"/>
                  <a:pt x="30" y="4"/>
                  <a:pt x="17" y="11"/>
                </a:cubicBezTo>
                <a:lnTo>
                  <a:pt x="0" y="27"/>
                </a:lnTo>
                <a:lnTo>
                  <a:pt x="0" y="44"/>
                </a:lnTo>
                <a:lnTo>
                  <a:pt x="0" y="60"/>
                </a:lnTo>
                <a:cubicBezTo>
                  <a:pt x="0" y="76"/>
                  <a:pt x="17" y="93"/>
                  <a:pt x="33" y="109"/>
                </a:cubicBezTo>
                <a:cubicBezTo>
                  <a:pt x="45" y="121"/>
                  <a:pt x="64" y="132"/>
                  <a:pt x="81" y="132"/>
                </a:cubicBezTo>
                <a:cubicBezTo>
                  <a:pt x="87" y="132"/>
                  <a:pt x="94" y="130"/>
                  <a:pt x="98" y="125"/>
                </a:cubicBezTo>
                <a:cubicBezTo>
                  <a:pt x="115" y="125"/>
                  <a:pt x="131" y="109"/>
                  <a:pt x="147" y="93"/>
                </a:cubicBezTo>
                <a:lnTo>
                  <a:pt x="147" y="76"/>
                </a:lnTo>
                <a:lnTo>
                  <a:pt x="147" y="60"/>
                </a:lnTo>
                <a:lnTo>
                  <a:pt x="131" y="27"/>
                </a:lnTo>
                <a:cubicBezTo>
                  <a:pt x="112" y="8"/>
                  <a:pt x="87"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5"/>
          <p:cNvSpPr/>
          <p:nvPr/>
        </p:nvSpPr>
        <p:spPr>
          <a:xfrm>
            <a:off x="253250" y="2110722"/>
            <a:ext cx="1720" cy="2305"/>
          </a:xfrm>
          <a:custGeom>
            <a:avLst/>
            <a:gdLst/>
            <a:ahLst/>
            <a:cxnLst/>
            <a:rect l="l" t="t" r="r" b="b"/>
            <a:pathLst>
              <a:path w="50" h="67" extrusionOk="0">
                <a:moveTo>
                  <a:pt x="17" y="1"/>
                </a:moveTo>
                <a:cubicBezTo>
                  <a:pt x="0" y="17"/>
                  <a:pt x="0" y="50"/>
                  <a:pt x="17" y="66"/>
                </a:cubicBezTo>
                <a:lnTo>
                  <a:pt x="49" y="66"/>
                </a:lnTo>
                <a:lnTo>
                  <a:pt x="49" y="33"/>
                </a:lnTo>
                <a:lnTo>
                  <a:pt x="33" y="33"/>
                </a:lnTo>
                <a:cubicBezTo>
                  <a:pt x="49" y="17"/>
                  <a:pt x="49" y="17"/>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75"/>
          <p:cNvSpPr/>
          <p:nvPr/>
        </p:nvSpPr>
        <p:spPr>
          <a:xfrm>
            <a:off x="250429" y="2089908"/>
            <a:ext cx="2855" cy="2855"/>
          </a:xfrm>
          <a:custGeom>
            <a:avLst/>
            <a:gdLst/>
            <a:ahLst/>
            <a:cxnLst/>
            <a:rect l="l" t="t" r="r" b="b"/>
            <a:pathLst>
              <a:path w="83" h="83" extrusionOk="0">
                <a:moveTo>
                  <a:pt x="33" y="1"/>
                </a:moveTo>
                <a:cubicBezTo>
                  <a:pt x="17" y="1"/>
                  <a:pt x="1" y="1"/>
                  <a:pt x="1" y="17"/>
                </a:cubicBezTo>
                <a:lnTo>
                  <a:pt x="1" y="34"/>
                </a:lnTo>
                <a:lnTo>
                  <a:pt x="1" y="50"/>
                </a:lnTo>
                <a:lnTo>
                  <a:pt x="1" y="66"/>
                </a:lnTo>
                <a:lnTo>
                  <a:pt x="1" y="83"/>
                </a:lnTo>
                <a:lnTo>
                  <a:pt x="66" y="83"/>
                </a:lnTo>
                <a:lnTo>
                  <a:pt x="66" y="66"/>
                </a:lnTo>
                <a:lnTo>
                  <a:pt x="66" y="50"/>
                </a:lnTo>
                <a:lnTo>
                  <a:pt x="82" y="17"/>
                </a:lnTo>
                <a:cubicBezTo>
                  <a:pt x="82" y="1"/>
                  <a:pt x="66"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75"/>
          <p:cNvSpPr/>
          <p:nvPr/>
        </p:nvSpPr>
        <p:spPr>
          <a:xfrm>
            <a:off x="263949" y="2089908"/>
            <a:ext cx="1135" cy="2167"/>
          </a:xfrm>
          <a:custGeom>
            <a:avLst/>
            <a:gdLst/>
            <a:ahLst/>
            <a:cxnLst/>
            <a:rect l="l" t="t" r="r" b="b"/>
            <a:pathLst>
              <a:path w="33" h="63" extrusionOk="0">
                <a:moveTo>
                  <a:pt x="0" y="1"/>
                </a:moveTo>
                <a:lnTo>
                  <a:pt x="0" y="34"/>
                </a:lnTo>
                <a:cubicBezTo>
                  <a:pt x="0" y="34"/>
                  <a:pt x="0" y="50"/>
                  <a:pt x="16" y="50"/>
                </a:cubicBezTo>
                <a:cubicBezTo>
                  <a:pt x="16" y="58"/>
                  <a:pt x="20" y="62"/>
                  <a:pt x="25" y="62"/>
                </a:cubicBezTo>
                <a:cubicBezTo>
                  <a:pt x="29" y="62"/>
                  <a:pt x="33" y="58"/>
                  <a:pt x="33" y="50"/>
                </a:cubicBezTo>
                <a:lnTo>
                  <a:pt x="33" y="34"/>
                </a:lnTo>
                <a:cubicBezTo>
                  <a:pt x="33" y="34"/>
                  <a:pt x="33" y="17"/>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5"/>
          <p:cNvSpPr/>
          <p:nvPr/>
        </p:nvSpPr>
        <p:spPr>
          <a:xfrm>
            <a:off x="255486" y="2043259"/>
            <a:ext cx="3991" cy="4507"/>
          </a:xfrm>
          <a:custGeom>
            <a:avLst/>
            <a:gdLst/>
            <a:ahLst/>
            <a:cxnLst/>
            <a:rect l="l" t="t" r="r" b="b"/>
            <a:pathLst>
              <a:path w="116" h="131" extrusionOk="0">
                <a:moveTo>
                  <a:pt x="50" y="0"/>
                </a:moveTo>
                <a:cubicBezTo>
                  <a:pt x="17" y="16"/>
                  <a:pt x="17" y="16"/>
                  <a:pt x="1" y="33"/>
                </a:cubicBezTo>
                <a:lnTo>
                  <a:pt x="1" y="66"/>
                </a:lnTo>
                <a:lnTo>
                  <a:pt x="1" y="82"/>
                </a:lnTo>
                <a:lnTo>
                  <a:pt x="17" y="115"/>
                </a:lnTo>
                <a:lnTo>
                  <a:pt x="34" y="115"/>
                </a:lnTo>
                <a:lnTo>
                  <a:pt x="66" y="131"/>
                </a:lnTo>
                <a:lnTo>
                  <a:pt x="99" y="131"/>
                </a:lnTo>
                <a:lnTo>
                  <a:pt x="115" y="115"/>
                </a:lnTo>
                <a:lnTo>
                  <a:pt x="115" y="98"/>
                </a:lnTo>
                <a:lnTo>
                  <a:pt x="115" y="66"/>
                </a:lnTo>
                <a:lnTo>
                  <a:pt x="115" y="49"/>
                </a:lnTo>
                <a:cubicBezTo>
                  <a:pt x="115" y="33"/>
                  <a:pt x="115" y="33"/>
                  <a:pt x="115" y="16"/>
                </a:cubicBezTo>
                <a:lnTo>
                  <a:pt x="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5"/>
          <p:cNvSpPr/>
          <p:nvPr/>
        </p:nvSpPr>
        <p:spPr>
          <a:xfrm>
            <a:off x="247608" y="2057089"/>
            <a:ext cx="4541" cy="4610"/>
          </a:xfrm>
          <a:custGeom>
            <a:avLst/>
            <a:gdLst/>
            <a:ahLst/>
            <a:cxnLst/>
            <a:rect l="l" t="t" r="r" b="b"/>
            <a:pathLst>
              <a:path w="132" h="134" extrusionOk="0">
                <a:moveTo>
                  <a:pt x="59" y="0"/>
                </a:moveTo>
                <a:cubicBezTo>
                  <a:pt x="51" y="0"/>
                  <a:pt x="43" y="2"/>
                  <a:pt x="34" y="7"/>
                </a:cubicBezTo>
                <a:lnTo>
                  <a:pt x="17" y="23"/>
                </a:lnTo>
                <a:lnTo>
                  <a:pt x="1" y="39"/>
                </a:lnTo>
                <a:lnTo>
                  <a:pt x="1" y="56"/>
                </a:lnTo>
                <a:cubicBezTo>
                  <a:pt x="1" y="89"/>
                  <a:pt x="17" y="105"/>
                  <a:pt x="34" y="121"/>
                </a:cubicBezTo>
                <a:cubicBezTo>
                  <a:pt x="42" y="129"/>
                  <a:pt x="54" y="133"/>
                  <a:pt x="68" y="133"/>
                </a:cubicBezTo>
                <a:cubicBezTo>
                  <a:pt x="83" y="133"/>
                  <a:pt x="99" y="129"/>
                  <a:pt x="115" y="121"/>
                </a:cubicBezTo>
                <a:lnTo>
                  <a:pt x="132" y="105"/>
                </a:lnTo>
                <a:lnTo>
                  <a:pt x="132" y="89"/>
                </a:lnTo>
                <a:lnTo>
                  <a:pt x="132" y="72"/>
                </a:lnTo>
                <a:cubicBezTo>
                  <a:pt x="132" y="39"/>
                  <a:pt x="115" y="23"/>
                  <a:pt x="99" y="23"/>
                </a:cubicBezTo>
                <a:cubicBezTo>
                  <a:pt x="87" y="12"/>
                  <a:pt x="76" y="0"/>
                  <a:pt x="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75"/>
          <p:cNvSpPr/>
          <p:nvPr/>
        </p:nvSpPr>
        <p:spPr>
          <a:xfrm>
            <a:off x="261679" y="2064760"/>
            <a:ext cx="5676" cy="4816"/>
          </a:xfrm>
          <a:custGeom>
            <a:avLst/>
            <a:gdLst/>
            <a:ahLst/>
            <a:cxnLst/>
            <a:rect l="l" t="t" r="r" b="b"/>
            <a:pathLst>
              <a:path w="165" h="140" extrusionOk="0">
                <a:moveTo>
                  <a:pt x="84" y="0"/>
                </a:moveTo>
                <a:cubicBezTo>
                  <a:pt x="70" y="0"/>
                  <a:pt x="58" y="4"/>
                  <a:pt x="50" y="13"/>
                </a:cubicBezTo>
                <a:lnTo>
                  <a:pt x="33" y="29"/>
                </a:lnTo>
                <a:lnTo>
                  <a:pt x="17" y="29"/>
                </a:lnTo>
                <a:lnTo>
                  <a:pt x="1" y="62"/>
                </a:lnTo>
                <a:cubicBezTo>
                  <a:pt x="1" y="78"/>
                  <a:pt x="17" y="111"/>
                  <a:pt x="33" y="127"/>
                </a:cubicBezTo>
                <a:cubicBezTo>
                  <a:pt x="42" y="135"/>
                  <a:pt x="54" y="139"/>
                  <a:pt x="68" y="139"/>
                </a:cubicBezTo>
                <a:cubicBezTo>
                  <a:pt x="82" y="139"/>
                  <a:pt x="99" y="135"/>
                  <a:pt x="115" y="127"/>
                </a:cubicBezTo>
                <a:cubicBezTo>
                  <a:pt x="148" y="111"/>
                  <a:pt x="164" y="78"/>
                  <a:pt x="164" y="62"/>
                </a:cubicBezTo>
                <a:lnTo>
                  <a:pt x="148" y="29"/>
                </a:lnTo>
                <a:lnTo>
                  <a:pt x="131" y="13"/>
                </a:lnTo>
                <a:cubicBezTo>
                  <a:pt x="115" y="4"/>
                  <a:pt x="99"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75"/>
          <p:cNvSpPr/>
          <p:nvPr/>
        </p:nvSpPr>
        <p:spPr>
          <a:xfrm>
            <a:off x="244237" y="2070815"/>
            <a:ext cx="6227" cy="3956"/>
          </a:xfrm>
          <a:custGeom>
            <a:avLst/>
            <a:gdLst/>
            <a:ahLst/>
            <a:cxnLst/>
            <a:rect l="l" t="t" r="r" b="b"/>
            <a:pathLst>
              <a:path w="181" h="115" extrusionOk="0">
                <a:moveTo>
                  <a:pt x="17" y="0"/>
                </a:moveTo>
                <a:lnTo>
                  <a:pt x="1" y="33"/>
                </a:lnTo>
                <a:lnTo>
                  <a:pt x="1" y="49"/>
                </a:lnTo>
                <a:lnTo>
                  <a:pt x="1" y="66"/>
                </a:lnTo>
                <a:cubicBezTo>
                  <a:pt x="1" y="82"/>
                  <a:pt x="1" y="98"/>
                  <a:pt x="17" y="115"/>
                </a:cubicBezTo>
                <a:lnTo>
                  <a:pt x="148" y="115"/>
                </a:lnTo>
                <a:cubicBezTo>
                  <a:pt x="181" y="82"/>
                  <a:pt x="181" y="49"/>
                  <a:pt x="164" y="33"/>
                </a:cubicBezTo>
                <a:lnTo>
                  <a:pt x="148" y="16"/>
                </a:lnTo>
                <a:lnTo>
                  <a:pt x="1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5"/>
          <p:cNvSpPr/>
          <p:nvPr/>
        </p:nvSpPr>
        <p:spPr>
          <a:xfrm>
            <a:off x="261128" y="2115572"/>
            <a:ext cx="2855" cy="3062"/>
          </a:xfrm>
          <a:custGeom>
            <a:avLst/>
            <a:gdLst/>
            <a:ahLst/>
            <a:cxnLst/>
            <a:rect l="l" t="t" r="r" b="b"/>
            <a:pathLst>
              <a:path w="83" h="89" extrusionOk="0">
                <a:moveTo>
                  <a:pt x="68" y="0"/>
                </a:moveTo>
                <a:cubicBezTo>
                  <a:pt x="56" y="0"/>
                  <a:pt x="45" y="12"/>
                  <a:pt x="33" y="23"/>
                </a:cubicBezTo>
                <a:lnTo>
                  <a:pt x="0" y="23"/>
                </a:lnTo>
                <a:lnTo>
                  <a:pt x="0" y="56"/>
                </a:lnTo>
                <a:lnTo>
                  <a:pt x="33" y="89"/>
                </a:lnTo>
                <a:lnTo>
                  <a:pt x="49" y="89"/>
                </a:lnTo>
                <a:cubicBezTo>
                  <a:pt x="66" y="72"/>
                  <a:pt x="66" y="56"/>
                  <a:pt x="66" y="56"/>
                </a:cubicBezTo>
                <a:cubicBezTo>
                  <a:pt x="82" y="40"/>
                  <a:pt x="82" y="23"/>
                  <a:pt x="82" y="23"/>
                </a:cubicBezTo>
                <a:lnTo>
                  <a:pt x="82" y="7"/>
                </a:lnTo>
                <a:cubicBezTo>
                  <a:pt x="77" y="2"/>
                  <a:pt x="72" y="0"/>
                  <a:pt x="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5"/>
          <p:cNvSpPr/>
          <p:nvPr/>
        </p:nvSpPr>
        <p:spPr>
          <a:xfrm>
            <a:off x="253250" y="2039888"/>
            <a:ext cx="3956" cy="3956"/>
          </a:xfrm>
          <a:custGeom>
            <a:avLst/>
            <a:gdLst/>
            <a:ahLst/>
            <a:cxnLst/>
            <a:rect l="l" t="t" r="r" b="b"/>
            <a:pathLst>
              <a:path w="115" h="115" extrusionOk="0">
                <a:moveTo>
                  <a:pt x="17" y="0"/>
                </a:moveTo>
                <a:lnTo>
                  <a:pt x="0" y="33"/>
                </a:lnTo>
                <a:lnTo>
                  <a:pt x="0" y="49"/>
                </a:lnTo>
                <a:lnTo>
                  <a:pt x="0" y="65"/>
                </a:lnTo>
                <a:cubicBezTo>
                  <a:pt x="0" y="82"/>
                  <a:pt x="0" y="98"/>
                  <a:pt x="17" y="114"/>
                </a:cubicBezTo>
                <a:lnTo>
                  <a:pt x="99" y="114"/>
                </a:lnTo>
                <a:lnTo>
                  <a:pt x="115" y="98"/>
                </a:lnTo>
                <a:lnTo>
                  <a:pt x="115" y="82"/>
                </a:lnTo>
                <a:lnTo>
                  <a:pt x="115" y="49"/>
                </a:lnTo>
                <a:lnTo>
                  <a:pt x="99" y="33"/>
                </a:lnTo>
                <a:lnTo>
                  <a:pt x="99" y="16"/>
                </a:lnTo>
                <a:lnTo>
                  <a:pt x="8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5"/>
          <p:cNvSpPr/>
          <p:nvPr/>
        </p:nvSpPr>
        <p:spPr>
          <a:xfrm>
            <a:off x="261128" y="2050002"/>
            <a:ext cx="4541" cy="5092"/>
          </a:xfrm>
          <a:custGeom>
            <a:avLst/>
            <a:gdLst/>
            <a:ahLst/>
            <a:cxnLst/>
            <a:rect l="l" t="t" r="r" b="b"/>
            <a:pathLst>
              <a:path w="132" h="148" extrusionOk="0">
                <a:moveTo>
                  <a:pt x="82" y="0"/>
                </a:moveTo>
                <a:cubicBezTo>
                  <a:pt x="66" y="0"/>
                  <a:pt x="49" y="17"/>
                  <a:pt x="33" y="17"/>
                </a:cubicBezTo>
                <a:cubicBezTo>
                  <a:pt x="17" y="33"/>
                  <a:pt x="0" y="66"/>
                  <a:pt x="0" y="82"/>
                </a:cubicBezTo>
                <a:lnTo>
                  <a:pt x="17" y="115"/>
                </a:lnTo>
                <a:lnTo>
                  <a:pt x="33" y="131"/>
                </a:lnTo>
                <a:lnTo>
                  <a:pt x="49" y="147"/>
                </a:lnTo>
                <a:cubicBezTo>
                  <a:pt x="66" y="147"/>
                  <a:pt x="98" y="131"/>
                  <a:pt x="115" y="131"/>
                </a:cubicBezTo>
                <a:cubicBezTo>
                  <a:pt x="131" y="98"/>
                  <a:pt x="131" y="66"/>
                  <a:pt x="131" y="49"/>
                </a:cubicBezTo>
                <a:lnTo>
                  <a:pt x="115" y="17"/>
                </a:lnTo>
                <a:lnTo>
                  <a:pt x="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aphicFrame>
        <p:nvGraphicFramePr>
          <p:cNvPr id="97" name="Google Shape;97;g772dada8fe_0_100"/>
          <p:cNvGraphicFramePr/>
          <p:nvPr>
            <p:extLst>
              <p:ext uri="{D42A27DB-BD31-4B8C-83A1-F6EECF244321}">
                <p14:modId xmlns:p14="http://schemas.microsoft.com/office/powerpoint/2010/main" val="2618820398"/>
              </p:ext>
            </p:extLst>
          </p:nvPr>
        </p:nvGraphicFramePr>
        <p:xfrm>
          <a:off x="758536" y="720316"/>
          <a:ext cx="7855530" cy="3872156"/>
        </p:xfrm>
        <a:graphic>
          <a:graphicData uri="http://schemas.openxmlformats.org/drawingml/2006/table">
            <a:tbl>
              <a:tblPr>
                <a:noFill/>
              </a:tblPr>
              <a:tblGrid>
                <a:gridCol w="1309248">
                  <a:extLst>
                    <a:ext uri="{9D8B030D-6E8A-4147-A177-3AD203B41FA5}">
                      <a16:colId xmlns:a16="http://schemas.microsoft.com/office/drawing/2014/main" val="20000"/>
                    </a:ext>
                  </a:extLst>
                </a:gridCol>
                <a:gridCol w="1091047">
                  <a:extLst>
                    <a:ext uri="{9D8B030D-6E8A-4147-A177-3AD203B41FA5}">
                      <a16:colId xmlns:a16="http://schemas.microsoft.com/office/drawing/2014/main" val="20001"/>
                    </a:ext>
                  </a:extLst>
                </a:gridCol>
                <a:gridCol w="1091047">
                  <a:extLst>
                    <a:ext uri="{9D8B030D-6E8A-4147-A177-3AD203B41FA5}">
                      <a16:colId xmlns:a16="http://schemas.microsoft.com/office/drawing/2014/main" val="20002"/>
                    </a:ext>
                  </a:extLst>
                </a:gridCol>
                <a:gridCol w="1091047">
                  <a:extLst>
                    <a:ext uri="{9D8B030D-6E8A-4147-A177-3AD203B41FA5}">
                      <a16:colId xmlns:a16="http://schemas.microsoft.com/office/drawing/2014/main" val="20003"/>
                    </a:ext>
                  </a:extLst>
                </a:gridCol>
                <a:gridCol w="1091047">
                  <a:extLst>
                    <a:ext uri="{9D8B030D-6E8A-4147-A177-3AD203B41FA5}">
                      <a16:colId xmlns:a16="http://schemas.microsoft.com/office/drawing/2014/main" val="20004"/>
                    </a:ext>
                  </a:extLst>
                </a:gridCol>
                <a:gridCol w="1091047">
                  <a:extLst>
                    <a:ext uri="{9D8B030D-6E8A-4147-A177-3AD203B41FA5}">
                      <a16:colId xmlns:a16="http://schemas.microsoft.com/office/drawing/2014/main" val="20005"/>
                    </a:ext>
                  </a:extLst>
                </a:gridCol>
                <a:gridCol w="1091047">
                  <a:extLst>
                    <a:ext uri="{9D8B030D-6E8A-4147-A177-3AD203B41FA5}">
                      <a16:colId xmlns:a16="http://schemas.microsoft.com/office/drawing/2014/main" val="20006"/>
                    </a:ext>
                  </a:extLst>
                </a:gridCol>
              </a:tblGrid>
              <a:tr h="282794">
                <a:tc>
                  <a:txBody>
                    <a:bodyPr/>
                    <a:lstStyle/>
                    <a:p>
                      <a:pPr marL="0" marR="0" lvl="0" indent="0" algn="ctr" rtl="0">
                        <a:spcBef>
                          <a:spcPts val="0"/>
                        </a:spcBef>
                        <a:spcAft>
                          <a:spcPts val="0"/>
                        </a:spcAft>
                        <a:buClr>
                          <a:schemeClr val="dk1"/>
                        </a:buClr>
                        <a:buSzPts val="1800"/>
                        <a:buFont typeface="Arial"/>
                        <a:buNone/>
                      </a:pPr>
                      <a:endParaRPr sz="1400" u="none" strike="noStrike" cap="none" dirty="0">
                        <a:solidFill>
                          <a:schemeClr val="dk1"/>
                        </a:solidFill>
                        <a:latin typeface="Arial"/>
                        <a:ea typeface="Arial"/>
                        <a:cs typeface="Arial"/>
                        <a:sym typeface="Arial"/>
                      </a:endParaRPr>
                    </a:p>
                  </a:txBody>
                  <a:tcPr marL="68588" marR="68588" marT="34294" marB="34294"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Clr>
                          <a:schemeClr val="dk1"/>
                        </a:buClr>
                        <a:buSzPts val="1800"/>
                        <a:buFont typeface="Arial"/>
                        <a:buNone/>
                      </a:pPr>
                      <a:r>
                        <a:rPr lang="en-US" sz="1200">
                          <a:solidFill>
                            <a:schemeClr val="dk1"/>
                          </a:solidFill>
                        </a:rPr>
                        <a:t>January</a:t>
                      </a:r>
                      <a:endParaRPr sz="1200" u="none" strike="noStrike" cap="none">
                        <a:solidFill>
                          <a:schemeClr val="dk1"/>
                        </a:solidFill>
                        <a:latin typeface="Arial"/>
                        <a:ea typeface="Arial"/>
                        <a:cs typeface="Arial"/>
                        <a:sym typeface="Arial"/>
                      </a:endParaRPr>
                    </a:p>
                  </a:txBody>
                  <a:tcPr marL="68588" marR="68588" marT="34294" marB="34294"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CCC"/>
                    </a:solidFill>
                  </a:tcPr>
                </a:tc>
                <a:tc>
                  <a:txBody>
                    <a:bodyPr/>
                    <a:lstStyle/>
                    <a:p>
                      <a:pPr marL="0" marR="0" lvl="0" indent="0" algn="ctr" rtl="0">
                        <a:spcBef>
                          <a:spcPts val="0"/>
                        </a:spcBef>
                        <a:spcAft>
                          <a:spcPts val="0"/>
                        </a:spcAft>
                        <a:buClr>
                          <a:schemeClr val="dk1"/>
                        </a:buClr>
                        <a:buSzPts val="1800"/>
                        <a:buFont typeface="Arial"/>
                        <a:buNone/>
                      </a:pPr>
                      <a:r>
                        <a:rPr lang="en-US" sz="1200">
                          <a:solidFill>
                            <a:schemeClr val="dk1"/>
                          </a:solidFill>
                        </a:rPr>
                        <a:t>Feb</a:t>
                      </a:r>
                      <a:endParaRPr sz="1200" u="none" strike="noStrike" cap="none">
                        <a:solidFill>
                          <a:schemeClr val="dk1"/>
                        </a:solidFill>
                        <a:latin typeface="Arial"/>
                        <a:ea typeface="Arial"/>
                        <a:cs typeface="Arial"/>
                        <a:sym typeface="Arial"/>
                      </a:endParaRPr>
                    </a:p>
                  </a:txBody>
                  <a:tcPr marL="68588" marR="68588" marT="34294" marB="34294"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CCC"/>
                    </a:solidFill>
                  </a:tcPr>
                </a:tc>
                <a:tc>
                  <a:txBody>
                    <a:bodyPr/>
                    <a:lstStyle/>
                    <a:p>
                      <a:pPr marL="0" marR="0" lvl="0" indent="0" algn="ctr" rtl="0">
                        <a:spcBef>
                          <a:spcPts val="0"/>
                        </a:spcBef>
                        <a:spcAft>
                          <a:spcPts val="0"/>
                        </a:spcAft>
                        <a:buClr>
                          <a:schemeClr val="dk1"/>
                        </a:buClr>
                        <a:buSzPts val="1800"/>
                        <a:buFont typeface="Arial"/>
                        <a:buNone/>
                      </a:pPr>
                      <a:r>
                        <a:rPr lang="en-US" sz="1200">
                          <a:solidFill>
                            <a:schemeClr val="dk1"/>
                          </a:solidFill>
                        </a:rPr>
                        <a:t>March</a:t>
                      </a:r>
                      <a:endParaRPr sz="1200" u="none" strike="noStrike" cap="none">
                        <a:solidFill>
                          <a:schemeClr val="dk1"/>
                        </a:solidFill>
                        <a:latin typeface="Arial"/>
                        <a:ea typeface="Arial"/>
                        <a:cs typeface="Arial"/>
                        <a:sym typeface="Arial"/>
                      </a:endParaRPr>
                    </a:p>
                  </a:txBody>
                  <a:tcPr marL="68588" marR="68588" marT="34294" marB="34294"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CCC"/>
                    </a:solidFill>
                  </a:tcPr>
                </a:tc>
                <a:tc>
                  <a:txBody>
                    <a:bodyPr/>
                    <a:lstStyle/>
                    <a:p>
                      <a:pPr marL="0" marR="0" lvl="0" indent="0" algn="ctr" rtl="0">
                        <a:spcBef>
                          <a:spcPts val="0"/>
                        </a:spcBef>
                        <a:spcAft>
                          <a:spcPts val="0"/>
                        </a:spcAft>
                        <a:buClr>
                          <a:schemeClr val="dk1"/>
                        </a:buClr>
                        <a:buSzPts val="1800"/>
                        <a:buFont typeface="Arial"/>
                        <a:buNone/>
                      </a:pPr>
                      <a:r>
                        <a:rPr lang="en-US" sz="1100">
                          <a:solidFill>
                            <a:schemeClr val="dk1"/>
                          </a:solidFill>
                        </a:rPr>
                        <a:t>April</a:t>
                      </a:r>
                      <a:endParaRPr sz="1100" u="none" strike="noStrike" cap="none">
                        <a:solidFill>
                          <a:schemeClr val="dk1"/>
                        </a:solidFill>
                        <a:latin typeface="Arial"/>
                        <a:ea typeface="Arial"/>
                        <a:cs typeface="Arial"/>
                        <a:sym typeface="Arial"/>
                      </a:endParaRPr>
                    </a:p>
                  </a:txBody>
                  <a:tcPr marL="68588" marR="68588" marT="34294" marB="34294"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CCC"/>
                    </a:solidFill>
                  </a:tcPr>
                </a:tc>
                <a:tc>
                  <a:txBody>
                    <a:bodyPr/>
                    <a:lstStyle/>
                    <a:p>
                      <a:pPr marL="0" marR="0" lvl="0" indent="0" algn="ctr" rtl="0">
                        <a:spcBef>
                          <a:spcPts val="0"/>
                        </a:spcBef>
                        <a:spcAft>
                          <a:spcPts val="0"/>
                        </a:spcAft>
                        <a:buClr>
                          <a:schemeClr val="dk1"/>
                        </a:buClr>
                        <a:buSzPts val="1800"/>
                        <a:buFont typeface="Arial"/>
                        <a:buNone/>
                      </a:pPr>
                      <a:r>
                        <a:rPr lang="en-US" sz="1200">
                          <a:solidFill>
                            <a:schemeClr val="dk1"/>
                          </a:solidFill>
                        </a:rPr>
                        <a:t>May</a:t>
                      </a:r>
                      <a:endParaRPr sz="1200" u="none" strike="noStrike" cap="none">
                        <a:solidFill>
                          <a:schemeClr val="dk1"/>
                        </a:solidFill>
                        <a:latin typeface="Arial"/>
                        <a:ea typeface="Arial"/>
                        <a:cs typeface="Arial"/>
                        <a:sym typeface="Arial"/>
                      </a:endParaRPr>
                    </a:p>
                  </a:txBody>
                  <a:tcPr marL="68588" marR="68588" marT="34294" marB="34294"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CCC"/>
                    </a:solidFill>
                  </a:tcPr>
                </a:tc>
                <a:tc>
                  <a:txBody>
                    <a:bodyPr/>
                    <a:lstStyle/>
                    <a:p>
                      <a:pPr marL="0" marR="0" lvl="0" indent="0" algn="ctr" rtl="0">
                        <a:spcBef>
                          <a:spcPts val="0"/>
                        </a:spcBef>
                        <a:spcAft>
                          <a:spcPts val="0"/>
                        </a:spcAft>
                        <a:buClr>
                          <a:schemeClr val="dk1"/>
                        </a:buClr>
                        <a:buSzPts val="1800"/>
                        <a:buFont typeface="Arial"/>
                        <a:buNone/>
                      </a:pPr>
                      <a:r>
                        <a:rPr lang="en-US" sz="1200">
                          <a:solidFill>
                            <a:schemeClr val="dk1"/>
                          </a:solidFill>
                        </a:rPr>
                        <a:t>June</a:t>
                      </a:r>
                      <a:endParaRPr sz="1200" u="none" strike="noStrike" cap="none">
                        <a:solidFill>
                          <a:schemeClr val="dk1"/>
                        </a:solidFill>
                        <a:latin typeface="Arial"/>
                        <a:ea typeface="Arial"/>
                        <a:cs typeface="Arial"/>
                        <a:sym typeface="Arial"/>
                      </a:endParaRPr>
                    </a:p>
                  </a:txBody>
                  <a:tcPr marL="68588" marR="68588" marT="34294" marB="34294"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CCCCC"/>
                    </a:solidFill>
                  </a:tcPr>
                </a:tc>
                <a:extLst>
                  <a:ext uri="{0D108BD9-81ED-4DB2-BD59-A6C34878D82A}">
                    <a16:rowId xmlns:a16="http://schemas.microsoft.com/office/drawing/2014/main" val="10000"/>
                  </a:ext>
                </a:extLst>
              </a:tr>
              <a:tr h="1819082">
                <a:tc>
                  <a:txBody>
                    <a:bodyPr/>
                    <a:lstStyle/>
                    <a:p>
                      <a:pPr marL="0" marR="0" lvl="0" indent="0" algn="l" rtl="0">
                        <a:spcBef>
                          <a:spcPts val="0"/>
                        </a:spcBef>
                        <a:spcAft>
                          <a:spcPts val="0"/>
                        </a:spcAft>
                        <a:buClr>
                          <a:schemeClr val="lt1"/>
                        </a:buClr>
                        <a:buSzPts val="1600"/>
                        <a:buFont typeface="Arial"/>
                        <a:buNone/>
                      </a:pPr>
                      <a:r>
                        <a:rPr lang="en-US" sz="1200" b="1" u="none" strike="noStrike" cap="none" dirty="0">
                          <a:solidFill>
                            <a:schemeClr val="lt1"/>
                          </a:solidFill>
                          <a:latin typeface="Arial"/>
                          <a:ea typeface="Arial"/>
                          <a:cs typeface="Arial"/>
                          <a:sym typeface="Arial"/>
                        </a:rPr>
                        <a:t>College admissions</a:t>
                      </a:r>
                      <a:endParaRPr sz="1200" b="1" u="none" strike="noStrike" cap="none" dirty="0">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741B47"/>
                    </a:solidFill>
                  </a:tcPr>
                </a:tc>
                <a:tc>
                  <a:txBody>
                    <a:bodyPr/>
                    <a:lstStyle/>
                    <a:p>
                      <a:pPr marL="0" marR="0" lvl="0" indent="0" algn="l" rtl="0">
                        <a:spcBef>
                          <a:spcPts val="0"/>
                        </a:spcBef>
                        <a:spcAft>
                          <a:spcPts val="0"/>
                        </a:spcAft>
                        <a:buClr>
                          <a:schemeClr val="dk1"/>
                        </a:buClr>
                        <a:buSzPts val="1800"/>
                        <a:buFont typeface="Arial"/>
                        <a:buNone/>
                      </a:pPr>
                      <a:endParaRPr sz="1400" u="none" strike="noStrike" cap="none">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endParaRPr sz="1400" u="none" strike="noStrike" cap="none" dirty="0">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336699"/>
                        </a:buClr>
                        <a:buSzPts val="1400"/>
                        <a:buFont typeface="Arial"/>
                        <a:buNone/>
                      </a:pPr>
                      <a:r>
                        <a:rPr lang="en-US" sz="1100">
                          <a:solidFill>
                            <a:schemeClr val="lt1"/>
                          </a:solidFill>
                        </a:rPr>
                        <a:t>Letters of Recommendation</a:t>
                      </a:r>
                      <a:endParaRPr sz="1100">
                        <a:solidFill>
                          <a:schemeClr val="lt1"/>
                        </a:solidFill>
                      </a:endParaRPr>
                    </a:p>
                    <a:p>
                      <a:pPr marL="0" lvl="0" indent="0" algn="ctr" rtl="0">
                        <a:lnSpc>
                          <a:spcPct val="90000"/>
                        </a:lnSpc>
                        <a:spcBef>
                          <a:spcPts val="0"/>
                        </a:spcBef>
                        <a:spcAft>
                          <a:spcPts val="0"/>
                        </a:spcAft>
                        <a:buClr>
                          <a:srgbClr val="336699"/>
                        </a:buClr>
                        <a:buSzPts val="1400"/>
                        <a:buFont typeface="Arial"/>
                        <a:buNone/>
                      </a:pPr>
                      <a:r>
                        <a:rPr lang="en-US" sz="1100">
                          <a:solidFill>
                            <a:schemeClr val="lt1"/>
                          </a:solidFill>
                        </a:rPr>
                        <a:t>LettersLetters of Recommendation</a:t>
                      </a:r>
                      <a:endParaRPr sz="1100">
                        <a:solidFill>
                          <a:schemeClr val="lt1"/>
                        </a:solidFill>
                      </a:endParaRPr>
                    </a:p>
                    <a:p>
                      <a:pPr marL="0" lvl="0" indent="0" algn="ctr" rtl="0">
                        <a:lnSpc>
                          <a:spcPct val="90000"/>
                        </a:lnSpc>
                        <a:spcBef>
                          <a:spcPts val="0"/>
                        </a:spcBef>
                        <a:spcAft>
                          <a:spcPts val="0"/>
                        </a:spcAft>
                        <a:buClr>
                          <a:srgbClr val="336699"/>
                        </a:buClr>
                        <a:buSzPts val="1400"/>
                        <a:buFont typeface="Arial"/>
                        <a:buNone/>
                      </a:pPr>
                      <a:r>
                        <a:rPr lang="en-US" sz="1100">
                          <a:solidFill>
                            <a:schemeClr val="lt1"/>
                          </a:solidFill>
                        </a:rPr>
                        <a:t> Letters of Recommendation</a:t>
                      </a:r>
                      <a:endParaRPr sz="1100">
                        <a:solidFill>
                          <a:schemeClr val="lt1"/>
                        </a:solidFill>
                      </a:endParaRPr>
                    </a:p>
                    <a:p>
                      <a:pPr marL="0" lvl="0" indent="0" algn="ctr" rtl="0">
                        <a:lnSpc>
                          <a:spcPct val="90000"/>
                        </a:lnSpc>
                        <a:spcBef>
                          <a:spcPts val="0"/>
                        </a:spcBef>
                        <a:spcAft>
                          <a:spcPts val="0"/>
                        </a:spcAft>
                        <a:buClr>
                          <a:srgbClr val="336699"/>
                        </a:buClr>
                        <a:buSzPts val="1400"/>
                        <a:buFont typeface="Arial"/>
                        <a:buNone/>
                      </a:pPr>
                      <a:r>
                        <a:rPr lang="en-US" sz="1100">
                          <a:solidFill>
                            <a:schemeClr val="lt1"/>
                          </a:solidFill>
                        </a:rPr>
                        <a:t>of Recommendation</a:t>
                      </a:r>
                      <a:endParaRPr sz="1100">
                        <a:solidFill>
                          <a:schemeClr val="lt1"/>
                        </a:solidFill>
                      </a:endParaRPr>
                    </a:p>
                    <a:p>
                      <a:pPr marL="0" marR="0" lvl="0" indent="0" algn="l" rtl="0">
                        <a:spcBef>
                          <a:spcPts val="0"/>
                        </a:spcBef>
                        <a:spcAft>
                          <a:spcPts val="0"/>
                        </a:spcAft>
                        <a:buClr>
                          <a:schemeClr val="dk1"/>
                        </a:buClr>
                        <a:buSzPts val="1800"/>
                        <a:buFont typeface="Arial"/>
                        <a:buNone/>
                      </a:pPr>
                      <a:endParaRPr sz="1400">
                        <a:solidFill>
                          <a:schemeClr val="lt1"/>
                        </a:solidFil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endParaRPr sz="1400" u="none" strike="noStrike" cap="none">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endParaRPr sz="1400" u="none" strike="noStrike" cap="none" dirty="0">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endParaRPr sz="1400" u="none" strike="noStrike" cap="none" dirty="0">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499864">
                <a:tc>
                  <a:txBody>
                    <a:bodyPr/>
                    <a:lstStyle/>
                    <a:p>
                      <a:pPr marL="0" marR="0" lvl="0" indent="0" algn="l" rtl="0">
                        <a:spcBef>
                          <a:spcPts val="0"/>
                        </a:spcBef>
                        <a:spcAft>
                          <a:spcPts val="0"/>
                        </a:spcAft>
                        <a:buClr>
                          <a:schemeClr val="lt1"/>
                        </a:buClr>
                        <a:buSzPts val="1600"/>
                        <a:buFont typeface="Arial"/>
                        <a:buNone/>
                      </a:pPr>
                      <a:r>
                        <a:rPr lang="en-US" sz="1200" b="1" u="none" strike="noStrike" cap="none" dirty="0">
                          <a:solidFill>
                            <a:schemeClr val="lt1"/>
                          </a:solidFill>
                          <a:latin typeface="Arial"/>
                          <a:ea typeface="Arial"/>
                          <a:cs typeface="Arial"/>
                          <a:sym typeface="Arial"/>
                        </a:rPr>
                        <a:t>College affordability</a:t>
                      </a:r>
                      <a:endParaRPr sz="1200" b="1" u="none" strike="noStrike" cap="none" dirty="0">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A64D79"/>
                    </a:solidFill>
                  </a:tcPr>
                </a:tc>
                <a:tc>
                  <a:txBody>
                    <a:bodyPr/>
                    <a:lstStyle/>
                    <a:p>
                      <a:pPr marL="0" marR="0" lvl="0" indent="0" algn="l" rtl="0">
                        <a:spcBef>
                          <a:spcPts val="0"/>
                        </a:spcBef>
                        <a:spcAft>
                          <a:spcPts val="0"/>
                        </a:spcAft>
                        <a:buClr>
                          <a:schemeClr val="dk1"/>
                        </a:buClr>
                        <a:buSzPts val="1800"/>
                        <a:buFont typeface="Arial"/>
                        <a:buNone/>
                      </a:pPr>
                      <a:endParaRPr sz="1400" u="none" strike="noStrike" cap="none" dirty="0">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endParaRPr sz="1400" u="none" strike="noStrike" cap="none" dirty="0">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endParaRPr sz="1400" u="none" strike="noStrike" cap="none">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endParaRPr sz="1400" u="none" strike="noStrike" cap="none">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endParaRPr sz="1400" u="none" strike="noStrike" cap="none">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endParaRPr sz="1400" u="none" strike="noStrike" cap="none">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846162">
                <a:tc>
                  <a:txBody>
                    <a:bodyPr/>
                    <a:lstStyle/>
                    <a:p>
                      <a:pPr marL="0" marR="0" lvl="0" indent="0" algn="l" rtl="0">
                        <a:spcBef>
                          <a:spcPts val="0"/>
                        </a:spcBef>
                        <a:spcAft>
                          <a:spcPts val="0"/>
                        </a:spcAft>
                        <a:buClr>
                          <a:schemeClr val="lt1"/>
                        </a:buClr>
                        <a:buSzPts val="1600"/>
                        <a:buFont typeface="Arial"/>
                        <a:buNone/>
                      </a:pPr>
                      <a:r>
                        <a:rPr lang="en-US" sz="1200" b="1" u="none" strike="noStrike" cap="none">
                          <a:solidFill>
                            <a:schemeClr val="lt1"/>
                          </a:solidFill>
                          <a:latin typeface="Arial"/>
                          <a:ea typeface="Arial"/>
                          <a:cs typeface="Arial"/>
                          <a:sym typeface="Arial"/>
                        </a:rPr>
                        <a:t>College</a:t>
                      </a:r>
                      <a:r>
                        <a:rPr lang="en-US" sz="1200" b="1">
                          <a:solidFill>
                            <a:schemeClr val="lt1"/>
                          </a:solidFill>
                        </a:rPr>
                        <a:t> </a:t>
                      </a:r>
                      <a:r>
                        <a:rPr lang="en-US" sz="1200" b="1" u="none" strike="noStrike" cap="none">
                          <a:solidFill>
                            <a:schemeClr val="lt1"/>
                          </a:solidFill>
                          <a:latin typeface="Arial"/>
                          <a:ea typeface="Arial"/>
                          <a:cs typeface="Arial"/>
                          <a:sym typeface="Arial"/>
                        </a:rPr>
                        <a:t>selection</a:t>
                      </a:r>
                      <a:endParaRPr sz="1200" b="1" u="none" strike="noStrike" cap="none">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27BA0"/>
                    </a:solidFill>
                  </a:tcPr>
                </a:tc>
                <a:tc>
                  <a:txBody>
                    <a:bodyPr/>
                    <a:lstStyle/>
                    <a:p>
                      <a:pPr marL="0" marR="0" lvl="0" indent="0" algn="l" rtl="0">
                        <a:spcBef>
                          <a:spcPts val="0"/>
                        </a:spcBef>
                        <a:spcAft>
                          <a:spcPts val="0"/>
                        </a:spcAft>
                        <a:buClr>
                          <a:schemeClr val="dk1"/>
                        </a:buClr>
                        <a:buSzPts val="1800"/>
                        <a:buFont typeface="Arial"/>
                        <a:buNone/>
                      </a:pPr>
                      <a:endParaRPr sz="1400" u="none" strike="noStrike" cap="none" dirty="0">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endParaRPr sz="1400" u="none" strike="noStrike" cap="none">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endParaRPr sz="1400" u="none" strike="noStrike" cap="none" dirty="0">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endParaRPr sz="1400" u="none" strike="noStrike" cap="none">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endParaRPr sz="1400" u="none" strike="noStrike" cap="none">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800"/>
                        <a:buFont typeface="Arial"/>
                        <a:buNone/>
                      </a:pPr>
                      <a:endParaRPr sz="1400" u="none" strike="noStrike" cap="none" dirty="0">
                        <a:solidFill>
                          <a:schemeClr val="lt1"/>
                        </a:solidFill>
                        <a:latin typeface="Arial"/>
                        <a:ea typeface="Arial"/>
                        <a:cs typeface="Arial"/>
                        <a:sym typeface="Arial"/>
                      </a:endParaRPr>
                    </a:p>
                  </a:txBody>
                  <a:tcPr marL="68588" marR="68588" marT="34294" marB="34294">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98" name="Google Shape;98;g772dada8fe_0_100"/>
          <p:cNvSpPr/>
          <p:nvPr/>
        </p:nvSpPr>
        <p:spPr>
          <a:xfrm>
            <a:off x="3573487" y="1093310"/>
            <a:ext cx="3683025" cy="219375"/>
          </a:xfrm>
          <a:prstGeom prst="rect">
            <a:avLst/>
          </a:prstGeom>
          <a:solidFill>
            <a:srgbClr val="741B47"/>
          </a:solidFill>
          <a:ln>
            <a:noFill/>
          </a:ln>
        </p:spPr>
        <p:txBody>
          <a:bodyPr spcFirstLastPara="1" wrap="square" lIns="68569" tIns="34275" rIns="68569" bIns="34275" anchor="t" anchorCtr="0">
            <a:noAutofit/>
          </a:bodyPr>
          <a:lstStyle/>
          <a:p>
            <a:pPr algn="ctr">
              <a:lnSpc>
                <a:spcPct val="90000"/>
              </a:lnSpc>
              <a:buClr>
                <a:srgbClr val="336699"/>
              </a:buClr>
              <a:buSzPts val="1400"/>
            </a:pPr>
            <a:r>
              <a:rPr lang="en-US" sz="1050">
                <a:solidFill>
                  <a:schemeClr val="lt1"/>
                </a:solidFill>
              </a:rPr>
              <a:t>College Knowledge </a:t>
            </a:r>
            <a:endParaRPr sz="1050">
              <a:solidFill>
                <a:schemeClr val="lt1"/>
              </a:solidFill>
            </a:endParaRPr>
          </a:p>
        </p:txBody>
      </p:sp>
      <p:sp>
        <p:nvSpPr>
          <p:cNvPr id="99" name="Google Shape;99;g772dada8fe_0_100"/>
          <p:cNvSpPr/>
          <p:nvPr/>
        </p:nvSpPr>
        <p:spPr>
          <a:xfrm>
            <a:off x="6574563" y="3260893"/>
            <a:ext cx="1875150" cy="219375"/>
          </a:xfrm>
          <a:prstGeom prst="rect">
            <a:avLst/>
          </a:prstGeom>
          <a:solidFill>
            <a:srgbClr val="A64D79"/>
          </a:solidFill>
          <a:ln>
            <a:noFill/>
          </a:ln>
        </p:spPr>
        <p:txBody>
          <a:bodyPr spcFirstLastPara="1" wrap="square" lIns="68569" tIns="34275" rIns="68569" bIns="34275" anchor="t" anchorCtr="0">
            <a:noAutofit/>
          </a:bodyPr>
          <a:lstStyle/>
          <a:p>
            <a:pPr algn="ctr">
              <a:lnSpc>
                <a:spcPct val="90000"/>
              </a:lnSpc>
              <a:buClr>
                <a:srgbClr val="336699"/>
              </a:buClr>
              <a:buSzPts val="1400"/>
            </a:pPr>
            <a:r>
              <a:rPr lang="en-US" sz="1050" dirty="0">
                <a:solidFill>
                  <a:schemeClr val="lt1"/>
                </a:solidFill>
              </a:rPr>
              <a:t>Financial Aid Documentation</a:t>
            </a:r>
            <a:endParaRPr sz="1050" dirty="0">
              <a:solidFill>
                <a:schemeClr val="lt1"/>
              </a:solidFill>
            </a:endParaRPr>
          </a:p>
        </p:txBody>
      </p:sp>
      <p:sp>
        <p:nvSpPr>
          <p:cNvPr id="100" name="Google Shape;100;g772dada8fe_0_100"/>
          <p:cNvSpPr/>
          <p:nvPr/>
        </p:nvSpPr>
        <p:spPr>
          <a:xfrm>
            <a:off x="5717700" y="1710178"/>
            <a:ext cx="2828025" cy="219375"/>
          </a:xfrm>
          <a:prstGeom prst="rect">
            <a:avLst/>
          </a:prstGeom>
          <a:solidFill>
            <a:srgbClr val="741B47"/>
          </a:solidFill>
          <a:ln w="19050" cap="flat" cmpd="sng">
            <a:solidFill>
              <a:srgbClr val="FFFF00"/>
            </a:solidFill>
            <a:prstDash val="solid"/>
            <a:round/>
            <a:headEnd type="none" w="sm" len="sm"/>
            <a:tailEnd type="none" w="sm" len="sm"/>
          </a:ln>
        </p:spPr>
        <p:txBody>
          <a:bodyPr spcFirstLastPara="1" wrap="square" lIns="68569" tIns="34275" rIns="68569" bIns="34275" anchor="t" anchorCtr="0">
            <a:noAutofit/>
          </a:bodyPr>
          <a:lstStyle/>
          <a:p>
            <a:pPr algn="ctr">
              <a:lnSpc>
                <a:spcPct val="90000"/>
              </a:lnSpc>
              <a:buClr>
                <a:srgbClr val="336699"/>
              </a:buClr>
              <a:buSzPts val="1400"/>
            </a:pPr>
            <a:r>
              <a:rPr lang="en-US" sz="1050">
                <a:solidFill>
                  <a:schemeClr val="lt1"/>
                </a:solidFill>
              </a:rPr>
              <a:t>Letters of Recommendation</a:t>
            </a:r>
            <a:endParaRPr sz="1050">
              <a:solidFill>
                <a:schemeClr val="lt1"/>
              </a:solidFill>
            </a:endParaRPr>
          </a:p>
        </p:txBody>
      </p:sp>
      <p:sp>
        <p:nvSpPr>
          <p:cNvPr id="101" name="Google Shape;101;g772dada8fe_0_100"/>
          <p:cNvSpPr/>
          <p:nvPr/>
        </p:nvSpPr>
        <p:spPr>
          <a:xfrm>
            <a:off x="2352431" y="2791863"/>
            <a:ext cx="6193294" cy="219375"/>
          </a:xfrm>
          <a:prstGeom prst="rect">
            <a:avLst/>
          </a:prstGeom>
          <a:solidFill>
            <a:srgbClr val="741B47"/>
          </a:solidFill>
          <a:ln>
            <a:noFill/>
          </a:ln>
        </p:spPr>
        <p:txBody>
          <a:bodyPr spcFirstLastPara="1" wrap="square" lIns="68569" tIns="34275" rIns="68569" bIns="34275" anchor="t" anchorCtr="0">
            <a:noAutofit/>
          </a:bodyPr>
          <a:lstStyle/>
          <a:p>
            <a:pPr algn="ctr">
              <a:lnSpc>
                <a:spcPct val="90000"/>
              </a:lnSpc>
              <a:buClr>
                <a:srgbClr val="336699"/>
              </a:buClr>
              <a:buSzPts val="1400"/>
            </a:pPr>
            <a:r>
              <a:rPr lang="en-US" sz="1050" dirty="0">
                <a:solidFill>
                  <a:schemeClr val="lt1"/>
                </a:solidFill>
              </a:rPr>
              <a:t>College Visits  In-Person/Virtual, College Fairs</a:t>
            </a:r>
            <a:endParaRPr sz="1050" dirty="0">
              <a:solidFill>
                <a:schemeClr val="lt1"/>
              </a:solidFill>
            </a:endParaRPr>
          </a:p>
        </p:txBody>
      </p:sp>
      <p:sp>
        <p:nvSpPr>
          <p:cNvPr id="102" name="Google Shape;102;g772dada8fe_0_100"/>
          <p:cNvSpPr/>
          <p:nvPr/>
        </p:nvSpPr>
        <p:spPr>
          <a:xfrm>
            <a:off x="2292824" y="3818170"/>
            <a:ext cx="6272738" cy="219375"/>
          </a:xfrm>
          <a:prstGeom prst="rect">
            <a:avLst/>
          </a:prstGeom>
          <a:solidFill>
            <a:srgbClr val="D5A6BD"/>
          </a:solidFill>
          <a:ln>
            <a:noFill/>
          </a:ln>
        </p:spPr>
        <p:txBody>
          <a:bodyPr spcFirstLastPara="1" wrap="square" lIns="68569" tIns="34275" rIns="68569" bIns="34275" anchor="t" anchorCtr="0">
            <a:noAutofit/>
          </a:bodyPr>
          <a:lstStyle/>
          <a:p>
            <a:pPr algn="ctr">
              <a:lnSpc>
                <a:spcPct val="90000"/>
              </a:lnSpc>
              <a:buClr>
                <a:srgbClr val="336699"/>
              </a:buClr>
              <a:buSzPts val="1400"/>
            </a:pPr>
            <a:r>
              <a:rPr lang="en-US" sz="1050" dirty="0">
                <a:solidFill>
                  <a:schemeClr val="lt1"/>
                </a:solidFill>
              </a:rPr>
              <a:t>Preliminary College Research</a:t>
            </a:r>
            <a:endParaRPr sz="1050" dirty="0">
              <a:solidFill>
                <a:schemeClr val="lt1"/>
              </a:solidFill>
            </a:endParaRPr>
          </a:p>
        </p:txBody>
      </p:sp>
      <p:sp>
        <p:nvSpPr>
          <p:cNvPr id="103" name="Google Shape;103;g772dada8fe_0_100"/>
          <p:cNvSpPr/>
          <p:nvPr/>
        </p:nvSpPr>
        <p:spPr>
          <a:xfrm>
            <a:off x="4446095" y="2468969"/>
            <a:ext cx="3939369" cy="196865"/>
          </a:xfrm>
          <a:prstGeom prst="rect">
            <a:avLst/>
          </a:prstGeom>
          <a:solidFill>
            <a:srgbClr val="741B47"/>
          </a:solidFill>
          <a:ln>
            <a:noFill/>
          </a:ln>
        </p:spPr>
        <p:txBody>
          <a:bodyPr spcFirstLastPara="1" wrap="square" lIns="68569" tIns="34275" rIns="68569" bIns="34275" anchor="t" anchorCtr="0">
            <a:noAutofit/>
          </a:bodyPr>
          <a:lstStyle/>
          <a:p>
            <a:pPr algn="ctr">
              <a:lnSpc>
                <a:spcPct val="90000"/>
              </a:lnSpc>
              <a:buClr>
                <a:srgbClr val="336699"/>
              </a:buClr>
              <a:buSzPts val="1400"/>
            </a:pPr>
            <a:r>
              <a:rPr lang="en-US" sz="1050" dirty="0">
                <a:solidFill>
                  <a:schemeClr val="lt1"/>
                </a:solidFill>
              </a:rPr>
              <a:t>TESTING</a:t>
            </a:r>
            <a:endParaRPr sz="1050" dirty="0">
              <a:solidFill>
                <a:schemeClr val="lt1"/>
              </a:solidFill>
            </a:endParaRPr>
          </a:p>
        </p:txBody>
      </p:sp>
      <p:sp>
        <p:nvSpPr>
          <p:cNvPr id="104" name="Google Shape;104;g772dada8fe_0_100"/>
          <p:cNvSpPr/>
          <p:nvPr/>
        </p:nvSpPr>
        <p:spPr>
          <a:xfrm>
            <a:off x="4930912" y="4092099"/>
            <a:ext cx="3634650" cy="219375"/>
          </a:xfrm>
          <a:prstGeom prst="rect">
            <a:avLst/>
          </a:prstGeom>
          <a:solidFill>
            <a:srgbClr val="D5A6BD"/>
          </a:solidFill>
          <a:ln>
            <a:noFill/>
          </a:ln>
        </p:spPr>
        <p:txBody>
          <a:bodyPr spcFirstLastPara="1" wrap="square" lIns="68569" tIns="34275" rIns="68569" bIns="34275" anchor="t" anchorCtr="0">
            <a:noAutofit/>
          </a:bodyPr>
          <a:lstStyle/>
          <a:p>
            <a:pPr algn="ctr">
              <a:lnSpc>
                <a:spcPct val="90000"/>
              </a:lnSpc>
              <a:buClr>
                <a:srgbClr val="336699"/>
              </a:buClr>
              <a:buSzPts val="1400"/>
            </a:pPr>
            <a:r>
              <a:rPr lang="en-US" sz="1050" dirty="0">
                <a:solidFill>
                  <a:schemeClr val="lt1"/>
                </a:solidFill>
              </a:rPr>
              <a:t>Demonstrated Interest Opportunities</a:t>
            </a:r>
            <a:endParaRPr sz="1050" dirty="0">
              <a:solidFill>
                <a:schemeClr val="lt1"/>
              </a:solidFill>
            </a:endParaRPr>
          </a:p>
        </p:txBody>
      </p:sp>
      <p:sp>
        <p:nvSpPr>
          <p:cNvPr id="105" name="Google Shape;105;g772dada8fe_0_100"/>
          <p:cNvSpPr/>
          <p:nvPr/>
        </p:nvSpPr>
        <p:spPr>
          <a:xfrm>
            <a:off x="6171562" y="4351239"/>
            <a:ext cx="2394000" cy="219375"/>
          </a:xfrm>
          <a:prstGeom prst="rect">
            <a:avLst/>
          </a:prstGeom>
          <a:solidFill>
            <a:srgbClr val="D5A6BD"/>
          </a:solidFill>
          <a:ln>
            <a:noFill/>
          </a:ln>
        </p:spPr>
        <p:txBody>
          <a:bodyPr spcFirstLastPara="1" wrap="square" lIns="68569" tIns="34275" rIns="68569" bIns="34275" anchor="t" anchorCtr="0">
            <a:noAutofit/>
          </a:bodyPr>
          <a:lstStyle/>
          <a:p>
            <a:pPr algn="ctr">
              <a:lnSpc>
                <a:spcPct val="90000"/>
              </a:lnSpc>
              <a:buClr>
                <a:srgbClr val="336699"/>
              </a:buClr>
              <a:buSzPts val="1400"/>
            </a:pPr>
            <a:r>
              <a:rPr lang="en-US" sz="1050" dirty="0">
                <a:solidFill>
                  <a:schemeClr val="lt1"/>
                </a:solidFill>
              </a:rPr>
              <a:t>Summer Program</a:t>
            </a:r>
            <a:endParaRPr sz="1050" dirty="0">
              <a:solidFill>
                <a:schemeClr val="lt1"/>
              </a:solidFill>
            </a:endParaRPr>
          </a:p>
        </p:txBody>
      </p:sp>
      <p:sp>
        <p:nvSpPr>
          <p:cNvPr id="106" name="Google Shape;106;g772dada8fe_0_100"/>
          <p:cNvSpPr/>
          <p:nvPr/>
        </p:nvSpPr>
        <p:spPr>
          <a:xfrm>
            <a:off x="6742350" y="2093795"/>
            <a:ext cx="1803375" cy="219375"/>
          </a:xfrm>
          <a:prstGeom prst="rect">
            <a:avLst/>
          </a:prstGeom>
          <a:solidFill>
            <a:srgbClr val="741B47"/>
          </a:solidFill>
          <a:ln>
            <a:noFill/>
          </a:ln>
        </p:spPr>
        <p:txBody>
          <a:bodyPr spcFirstLastPara="1" wrap="square" lIns="68569" tIns="34275" rIns="68569" bIns="34275" anchor="t" anchorCtr="0">
            <a:noAutofit/>
          </a:bodyPr>
          <a:lstStyle/>
          <a:p>
            <a:pPr algn="ctr">
              <a:lnSpc>
                <a:spcPct val="90000"/>
              </a:lnSpc>
              <a:buClr>
                <a:srgbClr val="336699"/>
              </a:buClr>
              <a:buSzPts val="1400"/>
            </a:pPr>
            <a:r>
              <a:rPr lang="en-US" sz="1050" dirty="0">
                <a:solidFill>
                  <a:schemeClr val="lt1"/>
                </a:solidFill>
              </a:rPr>
              <a:t>Activity Tracker</a:t>
            </a:r>
            <a:endParaRPr sz="1050" dirty="0">
              <a:solidFill>
                <a:schemeClr val="lt1"/>
              </a:solidFill>
            </a:endParaRPr>
          </a:p>
        </p:txBody>
      </p:sp>
      <p:sp>
        <p:nvSpPr>
          <p:cNvPr id="107" name="Google Shape;107;g772dada8fe_0_100"/>
          <p:cNvSpPr/>
          <p:nvPr/>
        </p:nvSpPr>
        <p:spPr>
          <a:xfrm>
            <a:off x="6152913" y="3510548"/>
            <a:ext cx="2296800" cy="219375"/>
          </a:xfrm>
          <a:prstGeom prst="rect">
            <a:avLst/>
          </a:prstGeom>
          <a:solidFill>
            <a:srgbClr val="A64D79"/>
          </a:solidFill>
          <a:ln>
            <a:noFill/>
          </a:ln>
        </p:spPr>
        <p:txBody>
          <a:bodyPr spcFirstLastPara="1" wrap="square" lIns="68569" tIns="34275" rIns="68569" bIns="34275" anchor="t" anchorCtr="0">
            <a:noAutofit/>
          </a:bodyPr>
          <a:lstStyle/>
          <a:p>
            <a:pPr algn="ctr">
              <a:lnSpc>
                <a:spcPct val="90000"/>
              </a:lnSpc>
              <a:buClr>
                <a:srgbClr val="336699"/>
              </a:buClr>
              <a:buSzPts val="1400"/>
            </a:pPr>
            <a:r>
              <a:rPr lang="en-US" sz="1050" dirty="0">
                <a:solidFill>
                  <a:schemeClr val="lt1"/>
                </a:solidFill>
              </a:rPr>
              <a:t>Family Financial Aid Literacy </a:t>
            </a:r>
            <a:endParaRPr sz="1050" dirty="0">
              <a:solidFill>
                <a:schemeClr val="lt1"/>
              </a:solidFill>
            </a:endParaRPr>
          </a:p>
        </p:txBody>
      </p:sp>
      <p:sp>
        <p:nvSpPr>
          <p:cNvPr id="108" name="Google Shape;108;g772dada8fe_0_100"/>
          <p:cNvSpPr/>
          <p:nvPr/>
        </p:nvSpPr>
        <p:spPr>
          <a:xfrm>
            <a:off x="5046331" y="1345789"/>
            <a:ext cx="2828025" cy="219375"/>
          </a:xfrm>
          <a:prstGeom prst="rect">
            <a:avLst/>
          </a:prstGeom>
          <a:solidFill>
            <a:srgbClr val="741B47"/>
          </a:solidFill>
          <a:ln w="19050" cap="flat" cmpd="sng">
            <a:solidFill>
              <a:srgbClr val="FFFF00"/>
            </a:solidFill>
            <a:prstDash val="solid"/>
            <a:round/>
            <a:headEnd type="none" w="sm" len="sm"/>
            <a:tailEnd type="none" w="sm" len="sm"/>
          </a:ln>
        </p:spPr>
        <p:txBody>
          <a:bodyPr spcFirstLastPara="1" wrap="square" lIns="68569" tIns="34275" rIns="68569" bIns="34275" anchor="t" anchorCtr="0">
            <a:noAutofit/>
          </a:bodyPr>
          <a:lstStyle/>
          <a:p>
            <a:pPr algn="ctr">
              <a:lnSpc>
                <a:spcPct val="90000"/>
              </a:lnSpc>
              <a:buClr>
                <a:srgbClr val="336699"/>
              </a:buClr>
              <a:buSzPts val="1400"/>
            </a:pPr>
            <a:r>
              <a:rPr lang="en-US" sz="1050">
                <a:solidFill>
                  <a:schemeClr val="lt1"/>
                </a:solidFill>
              </a:rPr>
              <a:t>Personal Statements</a:t>
            </a:r>
            <a:endParaRPr sz="1050">
              <a:solidFill>
                <a:schemeClr val="lt1"/>
              </a:solidFill>
            </a:endParaRPr>
          </a:p>
        </p:txBody>
      </p:sp>
      <p:sp>
        <p:nvSpPr>
          <p:cNvPr id="3" name="TextBox 2">
            <a:extLst>
              <a:ext uri="{FF2B5EF4-FFF2-40B4-BE49-F238E27FC236}">
                <a16:creationId xmlns:a16="http://schemas.microsoft.com/office/drawing/2014/main" id="{37BFB998-36BB-4EF8-831D-3E0CADAA7A21}"/>
              </a:ext>
            </a:extLst>
          </p:cNvPr>
          <p:cNvSpPr txBox="1"/>
          <p:nvPr/>
        </p:nvSpPr>
        <p:spPr>
          <a:xfrm>
            <a:off x="1179369" y="78063"/>
            <a:ext cx="7013864" cy="523220"/>
          </a:xfrm>
          <a:prstGeom prst="rect">
            <a:avLst/>
          </a:prstGeom>
          <a:noFill/>
        </p:spPr>
        <p:txBody>
          <a:bodyPr wrap="square" rtlCol="0">
            <a:spAutoFit/>
          </a:bodyPr>
          <a:lstStyle/>
          <a:p>
            <a:r>
              <a:rPr lang="en-US" sz="2800" dirty="0">
                <a:solidFill>
                  <a:srgbClr val="D3541B"/>
                </a:solidFill>
                <a:latin typeface="Fredoka One" panose="020B0604020202020204" charset="0"/>
              </a:rPr>
              <a:t>Ideal Junior Spring Priorities Calendar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46"/>
          <p:cNvSpPr/>
          <p:nvPr/>
        </p:nvSpPr>
        <p:spPr>
          <a:xfrm>
            <a:off x="-1" y="97289"/>
            <a:ext cx="2666155" cy="1069537"/>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6"/>
          <p:cNvSpPr/>
          <p:nvPr/>
        </p:nvSpPr>
        <p:spPr>
          <a:xfrm>
            <a:off x="6113173" y="3950468"/>
            <a:ext cx="4019541" cy="120597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6"/>
          <p:cNvSpPr txBox="1">
            <a:spLocks noGrp="1"/>
          </p:cNvSpPr>
          <p:nvPr>
            <p:ph type="subTitle" idx="1"/>
          </p:nvPr>
        </p:nvSpPr>
        <p:spPr>
          <a:xfrm>
            <a:off x="1705172" y="2152309"/>
            <a:ext cx="5748300" cy="113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b="1" dirty="0"/>
              <a:t>Personal Statements</a:t>
            </a:r>
            <a:endParaRPr sz="4800" b="1" dirty="0"/>
          </a:p>
        </p:txBody>
      </p:sp>
      <p:sp>
        <p:nvSpPr>
          <p:cNvPr id="673" name="Google Shape;673;p46"/>
          <p:cNvSpPr/>
          <p:nvPr/>
        </p:nvSpPr>
        <p:spPr>
          <a:xfrm>
            <a:off x="7043059" y="1825438"/>
            <a:ext cx="218168" cy="218168"/>
          </a:xfrm>
          <a:custGeom>
            <a:avLst/>
            <a:gdLst/>
            <a:ahLst/>
            <a:cxnLst/>
            <a:rect l="l" t="t" r="r" b="b"/>
            <a:pathLst>
              <a:path w="1337" h="1337" extrusionOk="0">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6"/>
          <p:cNvSpPr/>
          <p:nvPr/>
        </p:nvSpPr>
        <p:spPr>
          <a:xfrm>
            <a:off x="8351956" y="469020"/>
            <a:ext cx="144086" cy="141964"/>
          </a:xfrm>
          <a:custGeom>
            <a:avLst/>
            <a:gdLst/>
            <a:ahLst/>
            <a:cxnLst/>
            <a:rect l="l" t="t" r="r" b="b"/>
            <a:pathLst>
              <a:path w="883" h="870" extrusionOk="0">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6"/>
          <p:cNvSpPr/>
          <p:nvPr/>
        </p:nvSpPr>
        <p:spPr>
          <a:xfrm>
            <a:off x="1010576" y="4137852"/>
            <a:ext cx="255210" cy="255210"/>
          </a:xfrm>
          <a:custGeom>
            <a:avLst/>
            <a:gdLst/>
            <a:ahLst/>
            <a:cxnLst/>
            <a:rect l="l" t="t" r="r" b="b"/>
            <a:pathLst>
              <a:path w="1564" h="1564" extrusionOk="0">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6"/>
          <p:cNvSpPr/>
          <p:nvPr/>
        </p:nvSpPr>
        <p:spPr>
          <a:xfrm>
            <a:off x="8236672" y="2936357"/>
            <a:ext cx="187328" cy="187165"/>
          </a:xfrm>
          <a:custGeom>
            <a:avLst/>
            <a:gdLst/>
            <a:ahLst/>
            <a:cxnLst/>
            <a:rect l="l" t="t" r="r" b="b"/>
            <a:pathLst>
              <a:path w="1148" h="1147" extrusionOk="0">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6"/>
          <p:cNvSpPr/>
          <p:nvPr/>
        </p:nvSpPr>
        <p:spPr>
          <a:xfrm>
            <a:off x="3618146" y="4745160"/>
            <a:ext cx="94806" cy="81426"/>
          </a:xfrm>
          <a:custGeom>
            <a:avLst/>
            <a:gdLst/>
            <a:ahLst/>
            <a:cxnLst/>
            <a:rect l="l" t="t" r="r" b="b"/>
            <a:pathLst>
              <a:path w="581" h="499" extrusionOk="0">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6"/>
          <p:cNvSpPr/>
          <p:nvPr/>
        </p:nvSpPr>
        <p:spPr>
          <a:xfrm>
            <a:off x="1010564" y="2043601"/>
            <a:ext cx="82405" cy="82405"/>
          </a:xfrm>
          <a:custGeom>
            <a:avLst/>
            <a:gdLst/>
            <a:ahLst/>
            <a:cxnLst/>
            <a:rect l="l" t="t" r="r" b="b"/>
            <a:pathLst>
              <a:path w="505" h="505" extrusionOk="0">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9" name="Google Shape;679;p46"/>
          <p:cNvGrpSpPr/>
          <p:nvPr/>
        </p:nvGrpSpPr>
        <p:grpSpPr>
          <a:xfrm>
            <a:off x="3989920" y="558152"/>
            <a:ext cx="1186181" cy="1361608"/>
            <a:chOff x="6498000" y="540009"/>
            <a:chExt cx="1849074" cy="2122538"/>
          </a:xfrm>
        </p:grpSpPr>
        <p:sp>
          <p:nvSpPr>
            <p:cNvPr id="680" name="Google Shape;680;p46"/>
            <p:cNvSpPr/>
            <p:nvPr/>
          </p:nvSpPr>
          <p:spPr>
            <a:xfrm>
              <a:off x="6793662" y="804234"/>
              <a:ext cx="1304911" cy="1858313"/>
            </a:xfrm>
            <a:custGeom>
              <a:avLst/>
              <a:gdLst/>
              <a:ahLst/>
              <a:cxnLst/>
              <a:rect l="l" t="t" r="r" b="b"/>
              <a:pathLst>
                <a:path w="5230" h="7448" extrusionOk="0">
                  <a:moveTo>
                    <a:pt x="3730" y="5683"/>
                  </a:moveTo>
                  <a:cubicBezTo>
                    <a:pt x="3869" y="5935"/>
                    <a:pt x="3856" y="5973"/>
                    <a:pt x="3692" y="6187"/>
                  </a:cubicBezTo>
                  <a:cubicBezTo>
                    <a:pt x="3705" y="6237"/>
                    <a:pt x="3730" y="6288"/>
                    <a:pt x="3755" y="6338"/>
                  </a:cubicBezTo>
                  <a:cubicBezTo>
                    <a:pt x="3781" y="6452"/>
                    <a:pt x="3743" y="6565"/>
                    <a:pt x="3642" y="6628"/>
                  </a:cubicBezTo>
                  <a:cubicBezTo>
                    <a:pt x="3566" y="6679"/>
                    <a:pt x="3491" y="6729"/>
                    <a:pt x="3402" y="6767"/>
                  </a:cubicBezTo>
                  <a:cubicBezTo>
                    <a:pt x="3339" y="6779"/>
                    <a:pt x="3289" y="6830"/>
                    <a:pt x="3264" y="6893"/>
                  </a:cubicBezTo>
                  <a:cubicBezTo>
                    <a:pt x="3163" y="7195"/>
                    <a:pt x="2886" y="7397"/>
                    <a:pt x="2571" y="7409"/>
                  </a:cubicBezTo>
                  <a:cubicBezTo>
                    <a:pt x="2231" y="7447"/>
                    <a:pt x="1916" y="7271"/>
                    <a:pt x="1764" y="6968"/>
                  </a:cubicBezTo>
                  <a:cubicBezTo>
                    <a:pt x="1727" y="6880"/>
                    <a:pt x="1664" y="6817"/>
                    <a:pt x="1575" y="6779"/>
                  </a:cubicBezTo>
                  <a:cubicBezTo>
                    <a:pt x="1374" y="6679"/>
                    <a:pt x="1273" y="6452"/>
                    <a:pt x="1336" y="6237"/>
                  </a:cubicBezTo>
                  <a:cubicBezTo>
                    <a:pt x="1349" y="6187"/>
                    <a:pt x="1336" y="6137"/>
                    <a:pt x="1311" y="6099"/>
                  </a:cubicBezTo>
                  <a:cubicBezTo>
                    <a:pt x="1235" y="5973"/>
                    <a:pt x="1134" y="5834"/>
                    <a:pt x="1235" y="5683"/>
                  </a:cubicBezTo>
                  <a:cubicBezTo>
                    <a:pt x="1248" y="5658"/>
                    <a:pt x="1235" y="5620"/>
                    <a:pt x="1235" y="5595"/>
                  </a:cubicBezTo>
                  <a:cubicBezTo>
                    <a:pt x="1185" y="5406"/>
                    <a:pt x="1197" y="5368"/>
                    <a:pt x="1361" y="5242"/>
                  </a:cubicBezTo>
                  <a:cubicBezTo>
                    <a:pt x="1361" y="5141"/>
                    <a:pt x="1323" y="5040"/>
                    <a:pt x="1260" y="4965"/>
                  </a:cubicBezTo>
                  <a:cubicBezTo>
                    <a:pt x="1210" y="4902"/>
                    <a:pt x="1160" y="4826"/>
                    <a:pt x="1097" y="4776"/>
                  </a:cubicBezTo>
                  <a:cubicBezTo>
                    <a:pt x="819" y="4499"/>
                    <a:pt x="592" y="4184"/>
                    <a:pt x="429" y="3831"/>
                  </a:cubicBezTo>
                  <a:cubicBezTo>
                    <a:pt x="315" y="3629"/>
                    <a:pt x="227" y="3415"/>
                    <a:pt x="164" y="3201"/>
                  </a:cubicBezTo>
                  <a:cubicBezTo>
                    <a:pt x="13" y="2760"/>
                    <a:pt x="0" y="2281"/>
                    <a:pt x="114" y="1827"/>
                  </a:cubicBezTo>
                  <a:cubicBezTo>
                    <a:pt x="227" y="1449"/>
                    <a:pt x="429" y="1109"/>
                    <a:pt x="693" y="832"/>
                  </a:cubicBezTo>
                  <a:cubicBezTo>
                    <a:pt x="908" y="618"/>
                    <a:pt x="1160" y="454"/>
                    <a:pt x="1437" y="340"/>
                  </a:cubicBezTo>
                  <a:cubicBezTo>
                    <a:pt x="1575" y="290"/>
                    <a:pt x="1701" y="214"/>
                    <a:pt x="1840" y="164"/>
                  </a:cubicBezTo>
                  <a:cubicBezTo>
                    <a:pt x="2067" y="101"/>
                    <a:pt x="2306" y="50"/>
                    <a:pt x="2546" y="13"/>
                  </a:cubicBezTo>
                  <a:cubicBezTo>
                    <a:pt x="2684" y="0"/>
                    <a:pt x="2823" y="13"/>
                    <a:pt x="2961" y="50"/>
                  </a:cubicBezTo>
                  <a:cubicBezTo>
                    <a:pt x="3176" y="101"/>
                    <a:pt x="3415" y="139"/>
                    <a:pt x="3629" y="202"/>
                  </a:cubicBezTo>
                  <a:cubicBezTo>
                    <a:pt x="3768" y="265"/>
                    <a:pt x="3907" y="328"/>
                    <a:pt x="4045" y="403"/>
                  </a:cubicBezTo>
                  <a:cubicBezTo>
                    <a:pt x="4335" y="580"/>
                    <a:pt x="4587" y="794"/>
                    <a:pt x="4801" y="1059"/>
                  </a:cubicBezTo>
                  <a:cubicBezTo>
                    <a:pt x="5015" y="1336"/>
                    <a:pt x="5141" y="1663"/>
                    <a:pt x="5179" y="2004"/>
                  </a:cubicBezTo>
                  <a:cubicBezTo>
                    <a:pt x="5230" y="2382"/>
                    <a:pt x="5204" y="2772"/>
                    <a:pt x="5104" y="3138"/>
                  </a:cubicBezTo>
                  <a:cubicBezTo>
                    <a:pt x="5003" y="3453"/>
                    <a:pt x="4864" y="3743"/>
                    <a:pt x="4675" y="3995"/>
                  </a:cubicBezTo>
                  <a:cubicBezTo>
                    <a:pt x="4549" y="4146"/>
                    <a:pt x="4398" y="4284"/>
                    <a:pt x="4247" y="4410"/>
                  </a:cubicBezTo>
                  <a:cubicBezTo>
                    <a:pt x="4146" y="4511"/>
                    <a:pt x="4020" y="4612"/>
                    <a:pt x="3919" y="4725"/>
                  </a:cubicBezTo>
                  <a:cubicBezTo>
                    <a:pt x="3844" y="4839"/>
                    <a:pt x="3755" y="4952"/>
                    <a:pt x="3692" y="5078"/>
                  </a:cubicBezTo>
                  <a:cubicBezTo>
                    <a:pt x="3680" y="5116"/>
                    <a:pt x="3680" y="5166"/>
                    <a:pt x="3705" y="5204"/>
                  </a:cubicBezTo>
                  <a:cubicBezTo>
                    <a:pt x="3856" y="5406"/>
                    <a:pt x="3881" y="5469"/>
                    <a:pt x="3730" y="5683"/>
                  </a:cubicBezTo>
                  <a:close/>
                  <a:moveTo>
                    <a:pt x="3541" y="5116"/>
                  </a:moveTo>
                  <a:cubicBezTo>
                    <a:pt x="3554" y="5091"/>
                    <a:pt x="3554" y="5078"/>
                    <a:pt x="3566" y="5053"/>
                  </a:cubicBezTo>
                  <a:cubicBezTo>
                    <a:pt x="3617" y="4902"/>
                    <a:pt x="3705" y="4763"/>
                    <a:pt x="3818" y="4650"/>
                  </a:cubicBezTo>
                  <a:cubicBezTo>
                    <a:pt x="4045" y="4436"/>
                    <a:pt x="4285" y="4221"/>
                    <a:pt x="4499" y="3995"/>
                  </a:cubicBezTo>
                  <a:cubicBezTo>
                    <a:pt x="4587" y="3906"/>
                    <a:pt x="4663" y="3806"/>
                    <a:pt x="4726" y="3705"/>
                  </a:cubicBezTo>
                  <a:cubicBezTo>
                    <a:pt x="4763" y="3617"/>
                    <a:pt x="4801" y="3541"/>
                    <a:pt x="4839" y="3453"/>
                  </a:cubicBezTo>
                  <a:cubicBezTo>
                    <a:pt x="4902" y="3301"/>
                    <a:pt x="4978" y="3163"/>
                    <a:pt x="5028" y="3012"/>
                  </a:cubicBezTo>
                  <a:cubicBezTo>
                    <a:pt x="5104" y="2722"/>
                    <a:pt x="5129" y="2419"/>
                    <a:pt x="5078" y="2117"/>
                  </a:cubicBezTo>
                  <a:cubicBezTo>
                    <a:pt x="5053" y="1802"/>
                    <a:pt x="4952" y="1500"/>
                    <a:pt x="4776" y="1235"/>
                  </a:cubicBezTo>
                  <a:cubicBezTo>
                    <a:pt x="4587" y="983"/>
                    <a:pt x="4348" y="756"/>
                    <a:pt x="4083" y="580"/>
                  </a:cubicBezTo>
                  <a:cubicBezTo>
                    <a:pt x="3806" y="403"/>
                    <a:pt x="3491" y="277"/>
                    <a:pt x="3163" y="214"/>
                  </a:cubicBezTo>
                  <a:cubicBezTo>
                    <a:pt x="2709" y="88"/>
                    <a:pt x="2231" y="113"/>
                    <a:pt x="1790" y="290"/>
                  </a:cubicBezTo>
                  <a:cubicBezTo>
                    <a:pt x="1563" y="378"/>
                    <a:pt x="1349" y="504"/>
                    <a:pt x="1122" y="605"/>
                  </a:cubicBezTo>
                  <a:cubicBezTo>
                    <a:pt x="1109" y="618"/>
                    <a:pt x="1084" y="630"/>
                    <a:pt x="1071" y="643"/>
                  </a:cubicBezTo>
                  <a:cubicBezTo>
                    <a:pt x="807" y="832"/>
                    <a:pt x="580" y="1071"/>
                    <a:pt x="416" y="1336"/>
                  </a:cubicBezTo>
                  <a:cubicBezTo>
                    <a:pt x="202" y="1676"/>
                    <a:pt x="101" y="2067"/>
                    <a:pt x="114" y="2457"/>
                  </a:cubicBezTo>
                  <a:cubicBezTo>
                    <a:pt x="114" y="2596"/>
                    <a:pt x="139" y="2747"/>
                    <a:pt x="177" y="2886"/>
                  </a:cubicBezTo>
                  <a:cubicBezTo>
                    <a:pt x="227" y="3075"/>
                    <a:pt x="277" y="3251"/>
                    <a:pt x="340" y="3428"/>
                  </a:cubicBezTo>
                  <a:cubicBezTo>
                    <a:pt x="416" y="3617"/>
                    <a:pt x="529" y="3793"/>
                    <a:pt x="618" y="3969"/>
                  </a:cubicBezTo>
                  <a:cubicBezTo>
                    <a:pt x="731" y="4184"/>
                    <a:pt x="870" y="4385"/>
                    <a:pt x="1046" y="4562"/>
                  </a:cubicBezTo>
                  <a:cubicBezTo>
                    <a:pt x="1235" y="4725"/>
                    <a:pt x="1386" y="4940"/>
                    <a:pt x="1487" y="5179"/>
                  </a:cubicBezTo>
                  <a:close/>
                  <a:moveTo>
                    <a:pt x="2205" y="5733"/>
                  </a:moveTo>
                  <a:cubicBezTo>
                    <a:pt x="2508" y="5721"/>
                    <a:pt x="2873" y="5708"/>
                    <a:pt x="3239" y="5683"/>
                  </a:cubicBezTo>
                  <a:cubicBezTo>
                    <a:pt x="3352" y="5683"/>
                    <a:pt x="3453" y="5658"/>
                    <a:pt x="3554" y="5620"/>
                  </a:cubicBezTo>
                  <a:cubicBezTo>
                    <a:pt x="3680" y="5582"/>
                    <a:pt x="3730" y="5519"/>
                    <a:pt x="3718" y="5431"/>
                  </a:cubicBezTo>
                  <a:cubicBezTo>
                    <a:pt x="3705" y="5343"/>
                    <a:pt x="3655" y="5280"/>
                    <a:pt x="3529" y="5255"/>
                  </a:cubicBezTo>
                  <a:cubicBezTo>
                    <a:pt x="3352" y="5229"/>
                    <a:pt x="3176" y="5217"/>
                    <a:pt x="2987" y="5217"/>
                  </a:cubicBezTo>
                  <a:cubicBezTo>
                    <a:pt x="2596" y="5229"/>
                    <a:pt x="2193" y="5255"/>
                    <a:pt x="1802" y="5280"/>
                  </a:cubicBezTo>
                  <a:cubicBezTo>
                    <a:pt x="1664" y="5292"/>
                    <a:pt x="1538" y="5330"/>
                    <a:pt x="1399" y="5368"/>
                  </a:cubicBezTo>
                  <a:cubicBezTo>
                    <a:pt x="1336" y="5381"/>
                    <a:pt x="1298" y="5418"/>
                    <a:pt x="1311" y="5481"/>
                  </a:cubicBezTo>
                  <a:cubicBezTo>
                    <a:pt x="1323" y="5532"/>
                    <a:pt x="1349" y="5582"/>
                    <a:pt x="1386" y="5620"/>
                  </a:cubicBezTo>
                  <a:cubicBezTo>
                    <a:pt x="1449" y="5645"/>
                    <a:pt x="1525" y="5670"/>
                    <a:pt x="1601" y="5683"/>
                  </a:cubicBezTo>
                  <a:cubicBezTo>
                    <a:pt x="1777" y="5696"/>
                    <a:pt x="1953" y="5708"/>
                    <a:pt x="2205" y="5733"/>
                  </a:cubicBezTo>
                  <a:close/>
                  <a:moveTo>
                    <a:pt x="2470" y="6263"/>
                  </a:moveTo>
                  <a:cubicBezTo>
                    <a:pt x="2735" y="6250"/>
                    <a:pt x="2987" y="6237"/>
                    <a:pt x="3251" y="6212"/>
                  </a:cubicBezTo>
                  <a:cubicBezTo>
                    <a:pt x="3377" y="6187"/>
                    <a:pt x="3503" y="6149"/>
                    <a:pt x="3617" y="6086"/>
                  </a:cubicBezTo>
                  <a:cubicBezTo>
                    <a:pt x="3692" y="6061"/>
                    <a:pt x="3743" y="5973"/>
                    <a:pt x="3718" y="5885"/>
                  </a:cubicBezTo>
                  <a:cubicBezTo>
                    <a:pt x="3692" y="5796"/>
                    <a:pt x="3604" y="5733"/>
                    <a:pt x="3516" y="5746"/>
                  </a:cubicBezTo>
                  <a:cubicBezTo>
                    <a:pt x="3327" y="5759"/>
                    <a:pt x="3138" y="5771"/>
                    <a:pt x="2961" y="5784"/>
                  </a:cubicBezTo>
                  <a:cubicBezTo>
                    <a:pt x="2684" y="5796"/>
                    <a:pt x="2420" y="5809"/>
                    <a:pt x="2155" y="5809"/>
                  </a:cubicBezTo>
                  <a:cubicBezTo>
                    <a:pt x="1890" y="5796"/>
                    <a:pt x="1651" y="5759"/>
                    <a:pt x="1399" y="5746"/>
                  </a:cubicBezTo>
                  <a:cubicBezTo>
                    <a:pt x="1311" y="5733"/>
                    <a:pt x="1260" y="5771"/>
                    <a:pt x="1286" y="5859"/>
                  </a:cubicBezTo>
                  <a:cubicBezTo>
                    <a:pt x="1311" y="5935"/>
                    <a:pt x="1361" y="6011"/>
                    <a:pt x="1412" y="6061"/>
                  </a:cubicBezTo>
                  <a:cubicBezTo>
                    <a:pt x="1512" y="6162"/>
                    <a:pt x="1651" y="6212"/>
                    <a:pt x="1790" y="6225"/>
                  </a:cubicBezTo>
                  <a:cubicBezTo>
                    <a:pt x="2016" y="6237"/>
                    <a:pt x="2243" y="6263"/>
                    <a:pt x="2470" y="6263"/>
                  </a:cubicBezTo>
                  <a:close/>
                  <a:moveTo>
                    <a:pt x="1449" y="6237"/>
                  </a:moveTo>
                  <a:cubicBezTo>
                    <a:pt x="1399" y="6288"/>
                    <a:pt x="1386" y="6351"/>
                    <a:pt x="1412" y="6427"/>
                  </a:cubicBezTo>
                  <a:cubicBezTo>
                    <a:pt x="1462" y="6603"/>
                    <a:pt x="1626" y="6742"/>
                    <a:pt x="1815" y="6754"/>
                  </a:cubicBezTo>
                  <a:cubicBezTo>
                    <a:pt x="2231" y="6817"/>
                    <a:pt x="2646" y="6817"/>
                    <a:pt x="3050" y="6742"/>
                  </a:cubicBezTo>
                  <a:cubicBezTo>
                    <a:pt x="3213" y="6716"/>
                    <a:pt x="3377" y="6653"/>
                    <a:pt x="3529" y="6578"/>
                  </a:cubicBezTo>
                  <a:cubicBezTo>
                    <a:pt x="3692" y="6502"/>
                    <a:pt x="3705" y="6414"/>
                    <a:pt x="3579" y="6250"/>
                  </a:cubicBezTo>
                  <a:cubicBezTo>
                    <a:pt x="2873" y="6389"/>
                    <a:pt x="2155" y="6389"/>
                    <a:pt x="1449" y="6237"/>
                  </a:cubicBezTo>
                  <a:close/>
                  <a:moveTo>
                    <a:pt x="3163" y="6817"/>
                  </a:moveTo>
                  <a:cubicBezTo>
                    <a:pt x="2735" y="6905"/>
                    <a:pt x="2294" y="6918"/>
                    <a:pt x="1853" y="6842"/>
                  </a:cubicBezTo>
                  <a:cubicBezTo>
                    <a:pt x="1953" y="7145"/>
                    <a:pt x="2243" y="7346"/>
                    <a:pt x="2558" y="7321"/>
                  </a:cubicBezTo>
                  <a:cubicBezTo>
                    <a:pt x="2848" y="7296"/>
                    <a:pt x="3087" y="7094"/>
                    <a:pt x="3163" y="6817"/>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6"/>
            <p:cNvSpPr/>
            <p:nvPr/>
          </p:nvSpPr>
          <p:spPr>
            <a:xfrm>
              <a:off x="6818862" y="826190"/>
              <a:ext cx="1254511" cy="1270479"/>
            </a:xfrm>
            <a:custGeom>
              <a:avLst/>
              <a:gdLst/>
              <a:ahLst/>
              <a:cxnLst/>
              <a:rect l="l" t="t" r="r" b="b"/>
              <a:pathLst>
                <a:path w="5028" h="5092" extrusionOk="0">
                  <a:moveTo>
                    <a:pt x="3440" y="5028"/>
                  </a:moveTo>
                  <a:lnTo>
                    <a:pt x="1386" y="5091"/>
                  </a:lnTo>
                  <a:cubicBezTo>
                    <a:pt x="1298" y="4852"/>
                    <a:pt x="1147" y="4637"/>
                    <a:pt x="945" y="4474"/>
                  </a:cubicBezTo>
                  <a:cubicBezTo>
                    <a:pt x="769" y="4297"/>
                    <a:pt x="630" y="4108"/>
                    <a:pt x="529" y="3881"/>
                  </a:cubicBezTo>
                  <a:cubicBezTo>
                    <a:pt x="441" y="3705"/>
                    <a:pt x="328" y="3529"/>
                    <a:pt x="252" y="3340"/>
                  </a:cubicBezTo>
                  <a:cubicBezTo>
                    <a:pt x="176" y="3163"/>
                    <a:pt x="126" y="2987"/>
                    <a:pt x="88" y="2798"/>
                  </a:cubicBezTo>
                  <a:cubicBezTo>
                    <a:pt x="38" y="2659"/>
                    <a:pt x="25" y="2520"/>
                    <a:pt x="13" y="2369"/>
                  </a:cubicBezTo>
                  <a:cubicBezTo>
                    <a:pt x="0" y="1979"/>
                    <a:pt x="113" y="1588"/>
                    <a:pt x="328" y="1260"/>
                  </a:cubicBezTo>
                  <a:cubicBezTo>
                    <a:pt x="491" y="983"/>
                    <a:pt x="706" y="744"/>
                    <a:pt x="970" y="555"/>
                  </a:cubicBezTo>
                  <a:cubicBezTo>
                    <a:pt x="996" y="542"/>
                    <a:pt x="1008" y="530"/>
                    <a:pt x="1033" y="517"/>
                  </a:cubicBezTo>
                  <a:cubicBezTo>
                    <a:pt x="1248" y="416"/>
                    <a:pt x="1474" y="290"/>
                    <a:pt x="1701" y="202"/>
                  </a:cubicBezTo>
                  <a:cubicBezTo>
                    <a:pt x="2130" y="25"/>
                    <a:pt x="2621" y="0"/>
                    <a:pt x="3075" y="126"/>
                  </a:cubicBezTo>
                  <a:cubicBezTo>
                    <a:pt x="3390" y="189"/>
                    <a:pt x="3705" y="315"/>
                    <a:pt x="3995" y="492"/>
                  </a:cubicBezTo>
                  <a:cubicBezTo>
                    <a:pt x="4259" y="668"/>
                    <a:pt x="4486" y="895"/>
                    <a:pt x="4688" y="1160"/>
                  </a:cubicBezTo>
                  <a:cubicBezTo>
                    <a:pt x="4851" y="1412"/>
                    <a:pt x="4965" y="1727"/>
                    <a:pt x="4990" y="2042"/>
                  </a:cubicBezTo>
                  <a:cubicBezTo>
                    <a:pt x="5028" y="2331"/>
                    <a:pt x="5003" y="2634"/>
                    <a:pt x="4927" y="2924"/>
                  </a:cubicBezTo>
                  <a:cubicBezTo>
                    <a:pt x="4877" y="3075"/>
                    <a:pt x="4801" y="3226"/>
                    <a:pt x="4738" y="3377"/>
                  </a:cubicBezTo>
                  <a:cubicBezTo>
                    <a:pt x="4713" y="3453"/>
                    <a:pt x="4675" y="3541"/>
                    <a:pt x="4625" y="3617"/>
                  </a:cubicBezTo>
                  <a:cubicBezTo>
                    <a:pt x="4562" y="3718"/>
                    <a:pt x="4499" y="3818"/>
                    <a:pt x="4410" y="3907"/>
                  </a:cubicBezTo>
                  <a:cubicBezTo>
                    <a:pt x="4184" y="4133"/>
                    <a:pt x="3957" y="4348"/>
                    <a:pt x="3730" y="4562"/>
                  </a:cubicBezTo>
                  <a:cubicBezTo>
                    <a:pt x="3604" y="4675"/>
                    <a:pt x="3516" y="4814"/>
                    <a:pt x="3465" y="4978"/>
                  </a:cubicBezTo>
                  <a:cubicBezTo>
                    <a:pt x="3453" y="4990"/>
                    <a:pt x="3453" y="5003"/>
                    <a:pt x="3440" y="50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6"/>
            <p:cNvSpPr/>
            <p:nvPr/>
          </p:nvSpPr>
          <p:spPr>
            <a:xfrm>
              <a:off x="7538679" y="851390"/>
              <a:ext cx="534689" cy="1232555"/>
            </a:xfrm>
            <a:custGeom>
              <a:avLst/>
              <a:gdLst/>
              <a:ahLst/>
              <a:cxnLst/>
              <a:rect l="l" t="t" r="r" b="b"/>
              <a:pathLst>
                <a:path w="2143" h="4940" extrusionOk="0">
                  <a:moveTo>
                    <a:pt x="2092" y="1941"/>
                  </a:moveTo>
                  <a:cubicBezTo>
                    <a:pt x="2067" y="1613"/>
                    <a:pt x="1966" y="1311"/>
                    <a:pt x="1790" y="1046"/>
                  </a:cubicBezTo>
                  <a:cubicBezTo>
                    <a:pt x="1601" y="794"/>
                    <a:pt x="1362" y="567"/>
                    <a:pt x="1097" y="391"/>
                  </a:cubicBezTo>
                  <a:cubicBezTo>
                    <a:pt x="820" y="214"/>
                    <a:pt x="505" y="88"/>
                    <a:pt x="177" y="25"/>
                  </a:cubicBezTo>
                  <a:lnTo>
                    <a:pt x="64" y="0"/>
                  </a:lnTo>
                  <a:cubicBezTo>
                    <a:pt x="26" y="13"/>
                    <a:pt x="1" y="50"/>
                    <a:pt x="13" y="88"/>
                  </a:cubicBezTo>
                  <a:cubicBezTo>
                    <a:pt x="51" y="177"/>
                    <a:pt x="101" y="240"/>
                    <a:pt x="164" y="303"/>
                  </a:cubicBezTo>
                  <a:cubicBezTo>
                    <a:pt x="341" y="441"/>
                    <a:pt x="530" y="580"/>
                    <a:pt x="719" y="706"/>
                  </a:cubicBezTo>
                  <a:cubicBezTo>
                    <a:pt x="1236" y="1033"/>
                    <a:pt x="1576" y="1449"/>
                    <a:pt x="1664" y="2067"/>
                  </a:cubicBezTo>
                  <a:cubicBezTo>
                    <a:pt x="1740" y="2407"/>
                    <a:pt x="1714" y="2747"/>
                    <a:pt x="1601" y="3075"/>
                  </a:cubicBezTo>
                  <a:cubicBezTo>
                    <a:pt x="1450" y="3365"/>
                    <a:pt x="1236" y="3604"/>
                    <a:pt x="984" y="3806"/>
                  </a:cubicBezTo>
                  <a:cubicBezTo>
                    <a:pt x="807" y="3957"/>
                    <a:pt x="215" y="4637"/>
                    <a:pt x="379" y="4940"/>
                  </a:cubicBezTo>
                  <a:lnTo>
                    <a:pt x="543" y="4940"/>
                  </a:lnTo>
                  <a:cubicBezTo>
                    <a:pt x="555" y="4914"/>
                    <a:pt x="568" y="4902"/>
                    <a:pt x="580" y="4877"/>
                  </a:cubicBezTo>
                  <a:cubicBezTo>
                    <a:pt x="618" y="4725"/>
                    <a:pt x="706" y="4587"/>
                    <a:pt x="832" y="4473"/>
                  </a:cubicBezTo>
                  <a:cubicBezTo>
                    <a:pt x="1059" y="4259"/>
                    <a:pt x="1299" y="4045"/>
                    <a:pt x="1513" y="3818"/>
                  </a:cubicBezTo>
                  <a:cubicBezTo>
                    <a:pt x="1601" y="3730"/>
                    <a:pt x="1677" y="3629"/>
                    <a:pt x="1740" y="3528"/>
                  </a:cubicBezTo>
                  <a:cubicBezTo>
                    <a:pt x="1777" y="3440"/>
                    <a:pt x="1815" y="3365"/>
                    <a:pt x="1853" y="3276"/>
                  </a:cubicBezTo>
                  <a:cubicBezTo>
                    <a:pt x="1916" y="3125"/>
                    <a:pt x="1979" y="2986"/>
                    <a:pt x="2029" y="2835"/>
                  </a:cubicBezTo>
                  <a:cubicBezTo>
                    <a:pt x="2118" y="2545"/>
                    <a:pt x="2143" y="2230"/>
                    <a:pt x="2092" y="1941"/>
                  </a:cubicBezTo>
                  <a:close/>
                </a:path>
              </a:pathLst>
            </a:custGeom>
            <a:solidFill>
              <a:srgbClr val="595959">
                <a:alpha val="12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6"/>
            <p:cNvSpPr/>
            <p:nvPr/>
          </p:nvSpPr>
          <p:spPr>
            <a:xfrm>
              <a:off x="7117517" y="2105649"/>
              <a:ext cx="607046" cy="129244"/>
            </a:xfrm>
            <a:custGeom>
              <a:avLst/>
              <a:gdLst/>
              <a:ahLst/>
              <a:cxnLst/>
              <a:rect l="l" t="t" r="r" b="b"/>
              <a:pathLst>
                <a:path w="2433" h="518" extrusionOk="0">
                  <a:moveTo>
                    <a:pt x="907" y="517"/>
                  </a:moveTo>
                  <a:cubicBezTo>
                    <a:pt x="655" y="492"/>
                    <a:pt x="479" y="480"/>
                    <a:pt x="303" y="467"/>
                  </a:cubicBezTo>
                  <a:cubicBezTo>
                    <a:pt x="227" y="454"/>
                    <a:pt x="151" y="429"/>
                    <a:pt x="88" y="404"/>
                  </a:cubicBezTo>
                  <a:cubicBezTo>
                    <a:pt x="51" y="366"/>
                    <a:pt x="25" y="316"/>
                    <a:pt x="13" y="265"/>
                  </a:cubicBezTo>
                  <a:cubicBezTo>
                    <a:pt x="0" y="202"/>
                    <a:pt x="51" y="165"/>
                    <a:pt x="101" y="152"/>
                  </a:cubicBezTo>
                  <a:cubicBezTo>
                    <a:pt x="240" y="114"/>
                    <a:pt x="366" y="76"/>
                    <a:pt x="504" y="64"/>
                  </a:cubicBezTo>
                  <a:cubicBezTo>
                    <a:pt x="895" y="39"/>
                    <a:pt x="1285" y="13"/>
                    <a:pt x="1689" y="1"/>
                  </a:cubicBezTo>
                  <a:cubicBezTo>
                    <a:pt x="1878" y="1"/>
                    <a:pt x="2054" y="13"/>
                    <a:pt x="2231" y="39"/>
                  </a:cubicBezTo>
                  <a:cubicBezTo>
                    <a:pt x="2357" y="64"/>
                    <a:pt x="2407" y="114"/>
                    <a:pt x="2420" y="215"/>
                  </a:cubicBezTo>
                  <a:cubicBezTo>
                    <a:pt x="2432" y="316"/>
                    <a:pt x="2382" y="366"/>
                    <a:pt x="2268" y="404"/>
                  </a:cubicBezTo>
                  <a:cubicBezTo>
                    <a:pt x="2155" y="442"/>
                    <a:pt x="2054" y="467"/>
                    <a:pt x="1953" y="467"/>
                  </a:cubicBezTo>
                  <a:cubicBezTo>
                    <a:pt x="1575" y="492"/>
                    <a:pt x="1210" y="505"/>
                    <a:pt x="907" y="5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6"/>
            <p:cNvSpPr/>
            <p:nvPr/>
          </p:nvSpPr>
          <p:spPr>
            <a:xfrm>
              <a:off x="7108036" y="2234643"/>
              <a:ext cx="619521" cy="132238"/>
            </a:xfrm>
            <a:custGeom>
              <a:avLst/>
              <a:gdLst/>
              <a:ahLst/>
              <a:cxnLst/>
              <a:rect l="l" t="t" r="r" b="b"/>
              <a:pathLst>
                <a:path w="2483" h="530" extrusionOk="0">
                  <a:moveTo>
                    <a:pt x="1223" y="530"/>
                  </a:moveTo>
                  <a:cubicBezTo>
                    <a:pt x="983" y="517"/>
                    <a:pt x="756" y="504"/>
                    <a:pt x="530" y="492"/>
                  </a:cubicBezTo>
                  <a:cubicBezTo>
                    <a:pt x="391" y="479"/>
                    <a:pt x="252" y="416"/>
                    <a:pt x="164" y="328"/>
                  </a:cubicBezTo>
                  <a:cubicBezTo>
                    <a:pt x="101" y="265"/>
                    <a:pt x="51" y="202"/>
                    <a:pt x="26" y="126"/>
                  </a:cubicBezTo>
                  <a:cubicBezTo>
                    <a:pt x="0" y="38"/>
                    <a:pt x="51" y="0"/>
                    <a:pt x="139" y="0"/>
                  </a:cubicBezTo>
                  <a:cubicBezTo>
                    <a:pt x="391" y="26"/>
                    <a:pt x="643" y="63"/>
                    <a:pt x="895" y="76"/>
                  </a:cubicBezTo>
                  <a:cubicBezTo>
                    <a:pt x="1147" y="76"/>
                    <a:pt x="1424" y="63"/>
                    <a:pt x="1701" y="51"/>
                  </a:cubicBezTo>
                  <a:cubicBezTo>
                    <a:pt x="1878" y="38"/>
                    <a:pt x="2067" y="26"/>
                    <a:pt x="2256" y="13"/>
                  </a:cubicBezTo>
                  <a:cubicBezTo>
                    <a:pt x="2344" y="0"/>
                    <a:pt x="2432" y="63"/>
                    <a:pt x="2458" y="152"/>
                  </a:cubicBezTo>
                  <a:cubicBezTo>
                    <a:pt x="2483" y="227"/>
                    <a:pt x="2432" y="315"/>
                    <a:pt x="2357" y="353"/>
                  </a:cubicBezTo>
                  <a:cubicBezTo>
                    <a:pt x="2243" y="404"/>
                    <a:pt x="2117" y="454"/>
                    <a:pt x="1991" y="467"/>
                  </a:cubicBezTo>
                  <a:cubicBezTo>
                    <a:pt x="1727" y="504"/>
                    <a:pt x="1475" y="517"/>
                    <a:pt x="1223" y="53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6"/>
            <p:cNvSpPr/>
            <p:nvPr/>
          </p:nvSpPr>
          <p:spPr>
            <a:xfrm>
              <a:off x="7142468" y="2360393"/>
              <a:ext cx="575608" cy="144962"/>
            </a:xfrm>
            <a:custGeom>
              <a:avLst/>
              <a:gdLst/>
              <a:ahLst/>
              <a:cxnLst/>
              <a:rect l="l" t="t" r="r" b="b"/>
              <a:pathLst>
                <a:path w="2307" h="581" extrusionOk="0">
                  <a:moveTo>
                    <a:pt x="51" y="0"/>
                  </a:moveTo>
                  <a:cubicBezTo>
                    <a:pt x="757" y="152"/>
                    <a:pt x="1488" y="152"/>
                    <a:pt x="2194" y="13"/>
                  </a:cubicBezTo>
                  <a:cubicBezTo>
                    <a:pt x="2307" y="177"/>
                    <a:pt x="2307" y="265"/>
                    <a:pt x="2131" y="341"/>
                  </a:cubicBezTo>
                  <a:cubicBezTo>
                    <a:pt x="1979" y="416"/>
                    <a:pt x="1828" y="467"/>
                    <a:pt x="1664" y="505"/>
                  </a:cubicBezTo>
                  <a:cubicBezTo>
                    <a:pt x="1248" y="580"/>
                    <a:pt x="833" y="580"/>
                    <a:pt x="417" y="517"/>
                  </a:cubicBezTo>
                  <a:cubicBezTo>
                    <a:pt x="228" y="505"/>
                    <a:pt x="64" y="366"/>
                    <a:pt x="26" y="177"/>
                  </a:cubicBezTo>
                  <a:cubicBezTo>
                    <a:pt x="1" y="114"/>
                    <a:pt x="14" y="51"/>
                    <a:pt x="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6"/>
            <p:cNvSpPr/>
            <p:nvPr/>
          </p:nvSpPr>
          <p:spPr>
            <a:xfrm>
              <a:off x="7173905" y="1483136"/>
              <a:ext cx="506495" cy="544170"/>
            </a:xfrm>
            <a:custGeom>
              <a:avLst/>
              <a:gdLst/>
              <a:ahLst/>
              <a:cxnLst/>
              <a:rect l="l" t="t" r="r" b="b"/>
              <a:pathLst>
                <a:path w="2030" h="2181" extrusionOk="0">
                  <a:moveTo>
                    <a:pt x="1022" y="202"/>
                  </a:moveTo>
                  <a:cubicBezTo>
                    <a:pt x="883" y="89"/>
                    <a:pt x="845" y="102"/>
                    <a:pt x="669" y="265"/>
                  </a:cubicBezTo>
                  <a:cubicBezTo>
                    <a:pt x="694" y="303"/>
                    <a:pt x="707" y="341"/>
                    <a:pt x="719" y="379"/>
                  </a:cubicBezTo>
                  <a:cubicBezTo>
                    <a:pt x="744" y="417"/>
                    <a:pt x="770" y="492"/>
                    <a:pt x="782" y="555"/>
                  </a:cubicBezTo>
                  <a:cubicBezTo>
                    <a:pt x="807" y="606"/>
                    <a:pt x="807" y="694"/>
                    <a:pt x="732" y="732"/>
                  </a:cubicBezTo>
                  <a:cubicBezTo>
                    <a:pt x="656" y="757"/>
                    <a:pt x="606" y="707"/>
                    <a:pt x="555" y="656"/>
                  </a:cubicBezTo>
                  <a:cubicBezTo>
                    <a:pt x="492" y="543"/>
                    <a:pt x="467" y="417"/>
                    <a:pt x="505" y="303"/>
                  </a:cubicBezTo>
                  <a:cubicBezTo>
                    <a:pt x="505" y="291"/>
                    <a:pt x="492" y="278"/>
                    <a:pt x="492" y="265"/>
                  </a:cubicBezTo>
                  <a:cubicBezTo>
                    <a:pt x="404" y="202"/>
                    <a:pt x="291" y="139"/>
                    <a:pt x="190" y="215"/>
                  </a:cubicBezTo>
                  <a:cubicBezTo>
                    <a:pt x="102" y="291"/>
                    <a:pt x="140" y="404"/>
                    <a:pt x="165" y="505"/>
                  </a:cubicBezTo>
                  <a:cubicBezTo>
                    <a:pt x="278" y="996"/>
                    <a:pt x="467" y="1463"/>
                    <a:pt x="530" y="1967"/>
                  </a:cubicBezTo>
                  <a:cubicBezTo>
                    <a:pt x="543" y="1992"/>
                    <a:pt x="543" y="2017"/>
                    <a:pt x="555" y="2042"/>
                  </a:cubicBezTo>
                  <a:cubicBezTo>
                    <a:pt x="568" y="2093"/>
                    <a:pt x="568" y="2143"/>
                    <a:pt x="505" y="2156"/>
                  </a:cubicBezTo>
                  <a:cubicBezTo>
                    <a:pt x="442" y="2156"/>
                    <a:pt x="442" y="2105"/>
                    <a:pt x="429" y="2055"/>
                  </a:cubicBezTo>
                  <a:cubicBezTo>
                    <a:pt x="404" y="1904"/>
                    <a:pt x="379" y="1765"/>
                    <a:pt x="341" y="1614"/>
                  </a:cubicBezTo>
                  <a:cubicBezTo>
                    <a:pt x="291" y="1400"/>
                    <a:pt x="228" y="1173"/>
                    <a:pt x="177" y="959"/>
                  </a:cubicBezTo>
                  <a:cubicBezTo>
                    <a:pt x="114" y="744"/>
                    <a:pt x="77" y="555"/>
                    <a:pt x="39" y="354"/>
                  </a:cubicBezTo>
                  <a:cubicBezTo>
                    <a:pt x="1" y="190"/>
                    <a:pt x="140" y="51"/>
                    <a:pt x="303" y="76"/>
                  </a:cubicBezTo>
                  <a:cubicBezTo>
                    <a:pt x="354" y="76"/>
                    <a:pt x="404" y="89"/>
                    <a:pt x="442" y="114"/>
                  </a:cubicBezTo>
                  <a:cubicBezTo>
                    <a:pt x="480" y="127"/>
                    <a:pt x="518" y="152"/>
                    <a:pt x="555" y="177"/>
                  </a:cubicBezTo>
                  <a:cubicBezTo>
                    <a:pt x="644" y="114"/>
                    <a:pt x="732" y="64"/>
                    <a:pt x="820" y="26"/>
                  </a:cubicBezTo>
                  <a:cubicBezTo>
                    <a:pt x="933" y="26"/>
                    <a:pt x="1034" y="51"/>
                    <a:pt x="1135" y="89"/>
                  </a:cubicBezTo>
                  <a:cubicBezTo>
                    <a:pt x="1248" y="13"/>
                    <a:pt x="1387" y="1"/>
                    <a:pt x="1500" y="76"/>
                  </a:cubicBezTo>
                  <a:cubicBezTo>
                    <a:pt x="1551" y="89"/>
                    <a:pt x="1601" y="89"/>
                    <a:pt x="1639" y="89"/>
                  </a:cubicBezTo>
                  <a:cubicBezTo>
                    <a:pt x="1891" y="64"/>
                    <a:pt x="2030" y="215"/>
                    <a:pt x="1929" y="467"/>
                  </a:cubicBezTo>
                  <a:cubicBezTo>
                    <a:pt x="1752" y="921"/>
                    <a:pt x="1626" y="1400"/>
                    <a:pt x="1589" y="1878"/>
                  </a:cubicBezTo>
                  <a:cubicBezTo>
                    <a:pt x="1589" y="1941"/>
                    <a:pt x="1589" y="2017"/>
                    <a:pt x="1589" y="2080"/>
                  </a:cubicBezTo>
                  <a:cubicBezTo>
                    <a:pt x="1576" y="2118"/>
                    <a:pt x="1538" y="2156"/>
                    <a:pt x="1500" y="2168"/>
                  </a:cubicBezTo>
                  <a:cubicBezTo>
                    <a:pt x="1450" y="2181"/>
                    <a:pt x="1437" y="2118"/>
                    <a:pt x="1450" y="2067"/>
                  </a:cubicBezTo>
                  <a:cubicBezTo>
                    <a:pt x="1488" y="1841"/>
                    <a:pt x="1513" y="1601"/>
                    <a:pt x="1551" y="1374"/>
                  </a:cubicBezTo>
                  <a:cubicBezTo>
                    <a:pt x="1614" y="1047"/>
                    <a:pt x="1702" y="732"/>
                    <a:pt x="1828" y="442"/>
                  </a:cubicBezTo>
                  <a:cubicBezTo>
                    <a:pt x="1866" y="366"/>
                    <a:pt x="1853" y="291"/>
                    <a:pt x="1803" y="240"/>
                  </a:cubicBezTo>
                  <a:cubicBezTo>
                    <a:pt x="1740" y="190"/>
                    <a:pt x="1664" y="177"/>
                    <a:pt x="1614" y="228"/>
                  </a:cubicBezTo>
                  <a:cubicBezTo>
                    <a:pt x="1614" y="291"/>
                    <a:pt x="1614" y="366"/>
                    <a:pt x="1614" y="442"/>
                  </a:cubicBezTo>
                  <a:cubicBezTo>
                    <a:pt x="1614" y="505"/>
                    <a:pt x="1601" y="580"/>
                    <a:pt x="1589" y="644"/>
                  </a:cubicBezTo>
                  <a:cubicBezTo>
                    <a:pt x="1576" y="719"/>
                    <a:pt x="1500" y="757"/>
                    <a:pt x="1425" y="744"/>
                  </a:cubicBezTo>
                  <a:cubicBezTo>
                    <a:pt x="1349" y="744"/>
                    <a:pt x="1299" y="669"/>
                    <a:pt x="1324" y="606"/>
                  </a:cubicBezTo>
                  <a:cubicBezTo>
                    <a:pt x="1337" y="454"/>
                    <a:pt x="1362" y="316"/>
                    <a:pt x="1387" y="165"/>
                  </a:cubicBezTo>
                  <a:cubicBezTo>
                    <a:pt x="1337" y="102"/>
                    <a:pt x="1274" y="139"/>
                    <a:pt x="1211" y="177"/>
                  </a:cubicBezTo>
                  <a:cubicBezTo>
                    <a:pt x="1148" y="228"/>
                    <a:pt x="1185" y="278"/>
                    <a:pt x="1185" y="341"/>
                  </a:cubicBezTo>
                  <a:cubicBezTo>
                    <a:pt x="1185" y="442"/>
                    <a:pt x="1185" y="555"/>
                    <a:pt x="1173" y="656"/>
                  </a:cubicBezTo>
                  <a:cubicBezTo>
                    <a:pt x="1173" y="694"/>
                    <a:pt x="1110" y="757"/>
                    <a:pt x="1072" y="757"/>
                  </a:cubicBezTo>
                  <a:cubicBezTo>
                    <a:pt x="1022" y="744"/>
                    <a:pt x="971" y="719"/>
                    <a:pt x="946" y="681"/>
                  </a:cubicBezTo>
                  <a:cubicBezTo>
                    <a:pt x="870" y="568"/>
                    <a:pt x="921" y="454"/>
                    <a:pt x="946" y="341"/>
                  </a:cubicBezTo>
                  <a:cubicBezTo>
                    <a:pt x="971" y="291"/>
                    <a:pt x="996" y="240"/>
                    <a:pt x="1022" y="202"/>
                  </a:cubicBezTo>
                  <a:close/>
                  <a:moveTo>
                    <a:pt x="1097" y="328"/>
                  </a:moveTo>
                  <a:cubicBezTo>
                    <a:pt x="1022" y="417"/>
                    <a:pt x="1022" y="543"/>
                    <a:pt x="1085" y="644"/>
                  </a:cubicBezTo>
                  <a:cubicBezTo>
                    <a:pt x="1122" y="543"/>
                    <a:pt x="1173" y="442"/>
                    <a:pt x="1097" y="328"/>
                  </a:cubicBezTo>
                  <a:close/>
                  <a:moveTo>
                    <a:pt x="1500" y="316"/>
                  </a:moveTo>
                  <a:cubicBezTo>
                    <a:pt x="1437" y="404"/>
                    <a:pt x="1437" y="530"/>
                    <a:pt x="1500" y="618"/>
                  </a:cubicBezTo>
                  <a:cubicBezTo>
                    <a:pt x="1526" y="505"/>
                    <a:pt x="1563" y="417"/>
                    <a:pt x="1500" y="316"/>
                  </a:cubicBezTo>
                  <a:close/>
                  <a:moveTo>
                    <a:pt x="606" y="379"/>
                  </a:moveTo>
                  <a:cubicBezTo>
                    <a:pt x="606" y="492"/>
                    <a:pt x="606" y="568"/>
                    <a:pt x="694" y="606"/>
                  </a:cubicBezTo>
                  <a:cubicBezTo>
                    <a:pt x="719" y="517"/>
                    <a:pt x="681" y="454"/>
                    <a:pt x="606" y="3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6"/>
            <p:cNvSpPr/>
            <p:nvPr/>
          </p:nvSpPr>
          <p:spPr>
            <a:xfrm>
              <a:off x="6963324" y="977141"/>
              <a:ext cx="408939" cy="383739"/>
            </a:xfrm>
            <a:custGeom>
              <a:avLst/>
              <a:gdLst/>
              <a:ahLst/>
              <a:cxnLst/>
              <a:rect l="l" t="t" r="r" b="b"/>
              <a:pathLst>
                <a:path w="1639" h="1538" extrusionOk="0">
                  <a:moveTo>
                    <a:pt x="1" y="1222"/>
                  </a:moveTo>
                  <a:cubicBezTo>
                    <a:pt x="1" y="819"/>
                    <a:pt x="291" y="240"/>
                    <a:pt x="769" y="114"/>
                  </a:cubicBezTo>
                  <a:cubicBezTo>
                    <a:pt x="858" y="88"/>
                    <a:pt x="933" y="63"/>
                    <a:pt x="1009" y="38"/>
                  </a:cubicBezTo>
                  <a:cubicBezTo>
                    <a:pt x="1147" y="0"/>
                    <a:pt x="1286" y="13"/>
                    <a:pt x="1412" y="63"/>
                  </a:cubicBezTo>
                  <a:cubicBezTo>
                    <a:pt x="1513" y="101"/>
                    <a:pt x="1588" y="151"/>
                    <a:pt x="1601" y="265"/>
                  </a:cubicBezTo>
                  <a:cubicBezTo>
                    <a:pt x="1639" y="378"/>
                    <a:pt x="1588" y="504"/>
                    <a:pt x="1500" y="580"/>
                  </a:cubicBezTo>
                  <a:cubicBezTo>
                    <a:pt x="1437" y="618"/>
                    <a:pt x="1374" y="643"/>
                    <a:pt x="1299" y="668"/>
                  </a:cubicBezTo>
                  <a:cubicBezTo>
                    <a:pt x="1198" y="681"/>
                    <a:pt x="1097" y="693"/>
                    <a:pt x="996" y="706"/>
                  </a:cubicBezTo>
                  <a:cubicBezTo>
                    <a:pt x="795" y="718"/>
                    <a:pt x="606" y="844"/>
                    <a:pt x="530" y="1033"/>
                  </a:cubicBezTo>
                  <a:cubicBezTo>
                    <a:pt x="492" y="1122"/>
                    <a:pt x="454" y="1210"/>
                    <a:pt x="417" y="1298"/>
                  </a:cubicBezTo>
                  <a:cubicBezTo>
                    <a:pt x="391" y="1348"/>
                    <a:pt x="366" y="1386"/>
                    <a:pt x="328" y="1424"/>
                  </a:cubicBezTo>
                  <a:cubicBezTo>
                    <a:pt x="240" y="1537"/>
                    <a:pt x="51" y="1500"/>
                    <a:pt x="13" y="1348"/>
                  </a:cubicBezTo>
                  <a:cubicBezTo>
                    <a:pt x="13" y="1311"/>
                    <a:pt x="1" y="1260"/>
                    <a:pt x="1" y="122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6"/>
            <p:cNvSpPr/>
            <p:nvPr/>
          </p:nvSpPr>
          <p:spPr>
            <a:xfrm>
              <a:off x="6931887" y="1401548"/>
              <a:ext cx="116519" cy="110281"/>
            </a:xfrm>
            <a:custGeom>
              <a:avLst/>
              <a:gdLst/>
              <a:ahLst/>
              <a:cxnLst/>
              <a:rect l="l" t="t" r="r" b="b"/>
              <a:pathLst>
                <a:path w="467" h="442" extrusionOk="0">
                  <a:moveTo>
                    <a:pt x="265" y="13"/>
                  </a:moveTo>
                  <a:cubicBezTo>
                    <a:pt x="379" y="0"/>
                    <a:pt x="467" y="88"/>
                    <a:pt x="467" y="202"/>
                  </a:cubicBezTo>
                  <a:cubicBezTo>
                    <a:pt x="467" y="340"/>
                    <a:pt x="354" y="441"/>
                    <a:pt x="215" y="429"/>
                  </a:cubicBezTo>
                  <a:cubicBezTo>
                    <a:pt x="102" y="429"/>
                    <a:pt x="1" y="340"/>
                    <a:pt x="13" y="214"/>
                  </a:cubicBezTo>
                  <a:cubicBezTo>
                    <a:pt x="1" y="101"/>
                    <a:pt x="114" y="13"/>
                    <a:pt x="265" y="1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6"/>
            <p:cNvSpPr/>
            <p:nvPr/>
          </p:nvSpPr>
          <p:spPr>
            <a:xfrm>
              <a:off x="6812374" y="540009"/>
              <a:ext cx="1056155" cy="322111"/>
            </a:xfrm>
            <a:custGeom>
              <a:avLst/>
              <a:gdLst/>
              <a:ahLst/>
              <a:cxnLst/>
              <a:rect l="l" t="t" r="r" b="b"/>
              <a:pathLst>
                <a:path w="4233" h="1291" extrusionOk="0">
                  <a:moveTo>
                    <a:pt x="2100" y="1"/>
                  </a:moveTo>
                  <a:cubicBezTo>
                    <a:pt x="2077" y="1"/>
                    <a:pt x="2055" y="13"/>
                    <a:pt x="2042" y="38"/>
                  </a:cubicBezTo>
                  <a:cubicBezTo>
                    <a:pt x="1858" y="280"/>
                    <a:pt x="1842" y="617"/>
                    <a:pt x="1638" y="837"/>
                  </a:cubicBezTo>
                  <a:lnTo>
                    <a:pt x="1638" y="837"/>
                  </a:lnTo>
                  <a:cubicBezTo>
                    <a:pt x="1437" y="597"/>
                    <a:pt x="1280" y="323"/>
                    <a:pt x="1059" y="101"/>
                  </a:cubicBezTo>
                  <a:cubicBezTo>
                    <a:pt x="1047" y="85"/>
                    <a:pt x="1031" y="78"/>
                    <a:pt x="1014" y="78"/>
                  </a:cubicBezTo>
                  <a:cubicBezTo>
                    <a:pt x="979" y="78"/>
                    <a:pt x="942" y="109"/>
                    <a:pt x="933" y="152"/>
                  </a:cubicBezTo>
                  <a:cubicBezTo>
                    <a:pt x="921" y="472"/>
                    <a:pt x="966" y="816"/>
                    <a:pt x="844" y="1118"/>
                  </a:cubicBezTo>
                  <a:lnTo>
                    <a:pt x="844" y="1118"/>
                  </a:lnTo>
                  <a:cubicBezTo>
                    <a:pt x="592" y="1000"/>
                    <a:pt x="360" y="869"/>
                    <a:pt x="139" y="706"/>
                  </a:cubicBezTo>
                  <a:cubicBezTo>
                    <a:pt x="127" y="698"/>
                    <a:pt x="115" y="695"/>
                    <a:pt x="103" y="695"/>
                  </a:cubicBezTo>
                  <a:cubicBezTo>
                    <a:pt x="43" y="695"/>
                    <a:pt x="0" y="790"/>
                    <a:pt x="64" y="832"/>
                  </a:cubicBezTo>
                  <a:lnTo>
                    <a:pt x="76" y="845"/>
                  </a:lnTo>
                  <a:cubicBezTo>
                    <a:pt x="328" y="1021"/>
                    <a:pt x="593" y="1172"/>
                    <a:pt x="870" y="1286"/>
                  </a:cubicBezTo>
                  <a:cubicBezTo>
                    <a:pt x="877" y="1289"/>
                    <a:pt x="884" y="1291"/>
                    <a:pt x="891" y="1291"/>
                  </a:cubicBezTo>
                  <a:cubicBezTo>
                    <a:pt x="913" y="1291"/>
                    <a:pt x="936" y="1276"/>
                    <a:pt x="946" y="1248"/>
                  </a:cubicBezTo>
                  <a:cubicBezTo>
                    <a:pt x="1084" y="961"/>
                    <a:pt x="1079" y="647"/>
                    <a:pt x="1081" y="329"/>
                  </a:cubicBezTo>
                  <a:lnTo>
                    <a:pt x="1081" y="329"/>
                  </a:lnTo>
                  <a:cubicBezTo>
                    <a:pt x="1255" y="543"/>
                    <a:pt x="1400" y="789"/>
                    <a:pt x="1589" y="1009"/>
                  </a:cubicBezTo>
                  <a:cubicBezTo>
                    <a:pt x="1601" y="1021"/>
                    <a:pt x="1620" y="1028"/>
                    <a:pt x="1639" y="1028"/>
                  </a:cubicBezTo>
                  <a:cubicBezTo>
                    <a:pt x="1658" y="1028"/>
                    <a:pt x="1677" y="1021"/>
                    <a:pt x="1689" y="1009"/>
                  </a:cubicBezTo>
                  <a:cubicBezTo>
                    <a:pt x="1917" y="803"/>
                    <a:pt x="1958" y="494"/>
                    <a:pt x="2094" y="235"/>
                  </a:cubicBezTo>
                  <a:lnTo>
                    <a:pt x="2094" y="235"/>
                  </a:lnTo>
                  <a:cubicBezTo>
                    <a:pt x="2172" y="425"/>
                    <a:pt x="2243" y="620"/>
                    <a:pt x="2357" y="807"/>
                  </a:cubicBezTo>
                  <a:cubicBezTo>
                    <a:pt x="2365" y="831"/>
                    <a:pt x="2389" y="845"/>
                    <a:pt x="2412" y="845"/>
                  </a:cubicBezTo>
                  <a:cubicBezTo>
                    <a:pt x="2424" y="845"/>
                    <a:pt x="2437" y="841"/>
                    <a:pt x="2445" y="832"/>
                  </a:cubicBezTo>
                  <a:cubicBezTo>
                    <a:pt x="2688" y="659"/>
                    <a:pt x="2846" y="338"/>
                    <a:pt x="3112" y="198"/>
                  </a:cubicBezTo>
                  <a:lnTo>
                    <a:pt x="3112" y="198"/>
                  </a:lnTo>
                  <a:cubicBezTo>
                    <a:pt x="3142" y="422"/>
                    <a:pt x="3157" y="646"/>
                    <a:pt x="3201" y="870"/>
                  </a:cubicBezTo>
                  <a:cubicBezTo>
                    <a:pt x="3212" y="901"/>
                    <a:pt x="3239" y="924"/>
                    <a:pt x="3270" y="924"/>
                  </a:cubicBezTo>
                  <a:cubicBezTo>
                    <a:pt x="3276" y="924"/>
                    <a:pt x="3283" y="923"/>
                    <a:pt x="3290" y="920"/>
                  </a:cubicBezTo>
                  <a:cubicBezTo>
                    <a:pt x="3617" y="820"/>
                    <a:pt x="3920" y="643"/>
                    <a:pt x="4172" y="404"/>
                  </a:cubicBezTo>
                  <a:cubicBezTo>
                    <a:pt x="4233" y="363"/>
                    <a:pt x="4179" y="289"/>
                    <a:pt x="4116" y="289"/>
                  </a:cubicBezTo>
                  <a:cubicBezTo>
                    <a:pt x="4101" y="289"/>
                    <a:pt x="4085" y="293"/>
                    <a:pt x="4071" y="303"/>
                  </a:cubicBezTo>
                  <a:cubicBezTo>
                    <a:pt x="3863" y="511"/>
                    <a:pt x="3602" y="666"/>
                    <a:pt x="3326" y="759"/>
                  </a:cubicBezTo>
                  <a:lnTo>
                    <a:pt x="3326" y="759"/>
                  </a:lnTo>
                  <a:cubicBezTo>
                    <a:pt x="3287" y="531"/>
                    <a:pt x="3273" y="304"/>
                    <a:pt x="3239" y="76"/>
                  </a:cubicBezTo>
                  <a:cubicBezTo>
                    <a:pt x="3229" y="45"/>
                    <a:pt x="3201" y="23"/>
                    <a:pt x="3171" y="23"/>
                  </a:cubicBezTo>
                  <a:cubicBezTo>
                    <a:pt x="3164" y="23"/>
                    <a:pt x="3158" y="24"/>
                    <a:pt x="3151" y="26"/>
                  </a:cubicBezTo>
                  <a:cubicBezTo>
                    <a:pt x="2836" y="131"/>
                    <a:pt x="2672" y="452"/>
                    <a:pt x="2440" y="659"/>
                  </a:cubicBezTo>
                  <a:lnTo>
                    <a:pt x="2440" y="659"/>
                  </a:lnTo>
                  <a:cubicBezTo>
                    <a:pt x="2330" y="462"/>
                    <a:pt x="2269" y="240"/>
                    <a:pt x="2168" y="38"/>
                  </a:cubicBezTo>
                  <a:cubicBezTo>
                    <a:pt x="2149" y="13"/>
                    <a:pt x="2124" y="1"/>
                    <a:pt x="2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6"/>
            <p:cNvSpPr/>
            <p:nvPr/>
          </p:nvSpPr>
          <p:spPr>
            <a:xfrm>
              <a:off x="6498000" y="907030"/>
              <a:ext cx="485537" cy="1160697"/>
            </a:xfrm>
            <a:custGeom>
              <a:avLst/>
              <a:gdLst/>
              <a:ahLst/>
              <a:cxnLst/>
              <a:rect l="l" t="t" r="r" b="b"/>
              <a:pathLst>
                <a:path w="1946" h="4652" extrusionOk="0">
                  <a:moveTo>
                    <a:pt x="673" y="1"/>
                  </a:moveTo>
                  <a:cubicBezTo>
                    <a:pt x="593" y="1"/>
                    <a:pt x="528" y="99"/>
                    <a:pt x="606" y="168"/>
                  </a:cubicBezTo>
                  <a:lnTo>
                    <a:pt x="606" y="180"/>
                  </a:lnTo>
                  <a:cubicBezTo>
                    <a:pt x="754" y="309"/>
                    <a:pt x="911" y="438"/>
                    <a:pt x="1069" y="555"/>
                  </a:cubicBezTo>
                  <a:lnTo>
                    <a:pt x="1069" y="555"/>
                  </a:lnTo>
                  <a:cubicBezTo>
                    <a:pt x="810" y="659"/>
                    <a:pt x="524" y="699"/>
                    <a:pt x="265" y="785"/>
                  </a:cubicBezTo>
                  <a:cubicBezTo>
                    <a:pt x="190" y="810"/>
                    <a:pt x="177" y="899"/>
                    <a:pt x="215" y="949"/>
                  </a:cubicBezTo>
                  <a:cubicBezTo>
                    <a:pt x="377" y="1101"/>
                    <a:pt x="567" y="1217"/>
                    <a:pt x="775" y="1298"/>
                  </a:cubicBezTo>
                  <a:lnTo>
                    <a:pt x="775" y="1298"/>
                  </a:lnTo>
                  <a:cubicBezTo>
                    <a:pt x="536" y="1428"/>
                    <a:pt x="297" y="1549"/>
                    <a:pt x="89" y="1718"/>
                  </a:cubicBezTo>
                  <a:cubicBezTo>
                    <a:pt x="39" y="1768"/>
                    <a:pt x="64" y="1856"/>
                    <a:pt x="139" y="1869"/>
                  </a:cubicBezTo>
                  <a:cubicBezTo>
                    <a:pt x="276" y="1927"/>
                    <a:pt x="428" y="1933"/>
                    <a:pt x="577" y="1968"/>
                  </a:cubicBezTo>
                  <a:lnTo>
                    <a:pt x="577" y="1968"/>
                  </a:lnTo>
                  <a:cubicBezTo>
                    <a:pt x="407" y="2209"/>
                    <a:pt x="123" y="2351"/>
                    <a:pt x="13" y="2637"/>
                  </a:cubicBezTo>
                  <a:cubicBezTo>
                    <a:pt x="1" y="2688"/>
                    <a:pt x="26" y="2738"/>
                    <a:pt x="89" y="2751"/>
                  </a:cubicBezTo>
                  <a:cubicBezTo>
                    <a:pt x="215" y="2776"/>
                    <a:pt x="344" y="2776"/>
                    <a:pt x="473" y="2776"/>
                  </a:cubicBezTo>
                  <a:cubicBezTo>
                    <a:pt x="561" y="2776"/>
                    <a:pt x="648" y="2776"/>
                    <a:pt x="735" y="2784"/>
                  </a:cubicBezTo>
                  <a:lnTo>
                    <a:pt x="735" y="2784"/>
                  </a:lnTo>
                  <a:cubicBezTo>
                    <a:pt x="592" y="3045"/>
                    <a:pt x="384" y="3271"/>
                    <a:pt x="253" y="3545"/>
                  </a:cubicBezTo>
                  <a:cubicBezTo>
                    <a:pt x="219" y="3611"/>
                    <a:pt x="274" y="3688"/>
                    <a:pt x="339" y="3688"/>
                  </a:cubicBezTo>
                  <a:cubicBezTo>
                    <a:pt x="348" y="3688"/>
                    <a:pt x="357" y="3686"/>
                    <a:pt x="366" y="3683"/>
                  </a:cubicBezTo>
                  <a:cubicBezTo>
                    <a:pt x="452" y="3664"/>
                    <a:pt x="852" y="3557"/>
                    <a:pt x="1055" y="3557"/>
                  </a:cubicBezTo>
                  <a:cubicBezTo>
                    <a:pt x="1119" y="3557"/>
                    <a:pt x="1164" y="3568"/>
                    <a:pt x="1173" y="3595"/>
                  </a:cubicBezTo>
                  <a:cubicBezTo>
                    <a:pt x="1185" y="3759"/>
                    <a:pt x="1160" y="3923"/>
                    <a:pt x="1097" y="4087"/>
                  </a:cubicBezTo>
                  <a:cubicBezTo>
                    <a:pt x="1059" y="4238"/>
                    <a:pt x="1021" y="4376"/>
                    <a:pt x="971" y="4528"/>
                  </a:cubicBezTo>
                  <a:cubicBezTo>
                    <a:pt x="950" y="4589"/>
                    <a:pt x="1014" y="4651"/>
                    <a:pt x="1072" y="4651"/>
                  </a:cubicBezTo>
                  <a:cubicBezTo>
                    <a:pt x="1085" y="4651"/>
                    <a:pt x="1098" y="4648"/>
                    <a:pt x="1110" y="4641"/>
                  </a:cubicBezTo>
                  <a:cubicBezTo>
                    <a:pt x="1349" y="4490"/>
                    <a:pt x="1588" y="4376"/>
                    <a:pt x="1841" y="4288"/>
                  </a:cubicBezTo>
                  <a:cubicBezTo>
                    <a:pt x="1946" y="4241"/>
                    <a:pt x="1910" y="4097"/>
                    <a:pt x="1813" y="4097"/>
                  </a:cubicBezTo>
                  <a:cubicBezTo>
                    <a:pt x="1806" y="4097"/>
                    <a:pt x="1798" y="4097"/>
                    <a:pt x="1790" y="4099"/>
                  </a:cubicBezTo>
                  <a:cubicBezTo>
                    <a:pt x="1599" y="4163"/>
                    <a:pt x="1408" y="4246"/>
                    <a:pt x="1226" y="4345"/>
                  </a:cubicBezTo>
                  <a:lnTo>
                    <a:pt x="1226" y="4345"/>
                  </a:lnTo>
                  <a:cubicBezTo>
                    <a:pt x="1258" y="4234"/>
                    <a:pt x="1289" y="4122"/>
                    <a:pt x="1311" y="4011"/>
                  </a:cubicBezTo>
                  <a:cubicBezTo>
                    <a:pt x="1349" y="3860"/>
                    <a:pt x="1412" y="3608"/>
                    <a:pt x="1324" y="3469"/>
                  </a:cubicBezTo>
                  <a:cubicBezTo>
                    <a:pt x="1271" y="3387"/>
                    <a:pt x="1188" y="3367"/>
                    <a:pt x="1099" y="3367"/>
                  </a:cubicBezTo>
                  <a:cubicBezTo>
                    <a:pt x="1039" y="3367"/>
                    <a:pt x="977" y="3376"/>
                    <a:pt x="921" y="3381"/>
                  </a:cubicBezTo>
                  <a:cubicBezTo>
                    <a:pt x="791" y="3397"/>
                    <a:pt x="661" y="3424"/>
                    <a:pt x="532" y="3451"/>
                  </a:cubicBezTo>
                  <a:lnTo>
                    <a:pt x="532" y="3451"/>
                  </a:lnTo>
                  <a:cubicBezTo>
                    <a:pt x="671" y="3220"/>
                    <a:pt x="852" y="3011"/>
                    <a:pt x="971" y="2763"/>
                  </a:cubicBezTo>
                  <a:cubicBezTo>
                    <a:pt x="996" y="2700"/>
                    <a:pt x="971" y="2637"/>
                    <a:pt x="908" y="2625"/>
                  </a:cubicBezTo>
                  <a:cubicBezTo>
                    <a:pt x="697" y="2583"/>
                    <a:pt x="477" y="2602"/>
                    <a:pt x="256" y="2580"/>
                  </a:cubicBezTo>
                  <a:lnTo>
                    <a:pt x="256" y="2580"/>
                  </a:lnTo>
                  <a:cubicBezTo>
                    <a:pt x="402" y="2348"/>
                    <a:pt x="686" y="2210"/>
                    <a:pt x="807" y="1957"/>
                  </a:cubicBezTo>
                  <a:cubicBezTo>
                    <a:pt x="845" y="1907"/>
                    <a:pt x="807" y="1831"/>
                    <a:pt x="757" y="1818"/>
                  </a:cubicBezTo>
                  <a:cubicBezTo>
                    <a:pt x="629" y="1776"/>
                    <a:pt x="495" y="1762"/>
                    <a:pt x="367" y="1738"/>
                  </a:cubicBezTo>
                  <a:lnTo>
                    <a:pt x="367" y="1738"/>
                  </a:lnTo>
                  <a:cubicBezTo>
                    <a:pt x="587" y="1587"/>
                    <a:pt x="831" y="1485"/>
                    <a:pt x="1059" y="1340"/>
                  </a:cubicBezTo>
                  <a:cubicBezTo>
                    <a:pt x="1135" y="1302"/>
                    <a:pt x="1122" y="1188"/>
                    <a:pt x="1034" y="1163"/>
                  </a:cubicBezTo>
                  <a:cubicBezTo>
                    <a:pt x="836" y="1114"/>
                    <a:pt x="646" y="1033"/>
                    <a:pt x="482" y="909"/>
                  </a:cubicBezTo>
                  <a:lnTo>
                    <a:pt x="482" y="909"/>
                  </a:lnTo>
                  <a:cubicBezTo>
                    <a:pt x="757" y="828"/>
                    <a:pt x="1036" y="772"/>
                    <a:pt x="1299" y="647"/>
                  </a:cubicBezTo>
                  <a:cubicBezTo>
                    <a:pt x="1362" y="609"/>
                    <a:pt x="1362" y="521"/>
                    <a:pt x="1299" y="483"/>
                  </a:cubicBezTo>
                  <a:cubicBezTo>
                    <a:pt x="1097" y="344"/>
                    <a:pt x="921" y="193"/>
                    <a:pt x="744" y="29"/>
                  </a:cubicBezTo>
                  <a:cubicBezTo>
                    <a:pt x="721" y="9"/>
                    <a:pt x="697" y="1"/>
                    <a:pt x="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6"/>
            <p:cNvSpPr/>
            <p:nvPr/>
          </p:nvSpPr>
          <p:spPr>
            <a:xfrm>
              <a:off x="7835339" y="727137"/>
              <a:ext cx="511735" cy="1352567"/>
            </a:xfrm>
            <a:custGeom>
              <a:avLst/>
              <a:gdLst/>
              <a:ahLst/>
              <a:cxnLst/>
              <a:rect l="l" t="t" r="r" b="b"/>
              <a:pathLst>
                <a:path w="2051" h="5421" extrusionOk="0">
                  <a:moveTo>
                    <a:pt x="733" y="0"/>
                  </a:moveTo>
                  <a:cubicBezTo>
                    <a:pt x="686" y="0"/>
                    <a:pt x="639" y="32"/>
                    <a:pt x="639" y="95"/>
                  </a:cubicBezTo>
                  <a:lnTo>
                    <a:pt x="626" y="82"/>
                  </a:lnTo>
                  <a:cubicBezTo>
                    <a:pt x="614" y="322"/>
                    <a:pt x="425" y="611"/>
                    <a:pt x="551" y="851"/>
                  </a:cubicBezTo>
                  <a:cubicBezTo>
                    <a:pt x="622" y="974"/>
                    <a:pt x="783" y="1004"/>
                    <a:pt x="951" y="1004"/>
                  </a:cubicBezTo>
                  <a:cubicBezTo>
                    <a:pt x="1065" y="1004"/>
                    <a:pt x="1182" y="990"/>
                    <a:pt x="1278" y="982"/>
                  </a:cubicBezTo>
                  <a:lnTo>
                    <a:pt x="1278" y="982"/>
                  </a:lnTo>
                  <a:cubicBezTo>
                    <a:pt x="1252" y="1218"/>
                    <a:pt x="1111" y="1431"/>
                    <a:pt x="979" y="1607"/>
                  </a:cubicBezTo>
                  <a:cubicBezTo>
                    <a:pt x="954" y="1670"/>
                    <a:pt x="979" y="1733"/>
                    <a:pt x="1042" y="1758"/>
                  </a:cubicBezTo>
                  <a:cubicBezTo>
                    <a:pt x="1268" y="1812"/>
                    <a:pt x="1512" y="1829"/>
                    <a:pt x="1750" y="1880"/>
                  </a:cubicBezTo>
                  <a:lnTo>
                    <a:pt x="1750" y="1880"/>
                  </a:lnTo>
                  <a:cubicBezTo>
                    <a:pt x="1622" y="2074"/>
                    <a:pt x="1417" y="2219"/>
                    <a:pt x="1256" y="2401"/>
                  </a:cubicBezTo>
                  <a:cubicBezTo>
                    <a:pt x="1218" y="2439"/>
                    <a:pt x="1218" y="2502"/>
                    <a:pt x="1256" y="2539"/>
                  </a:cubicBezTo>
                  <a:cubicBezTo>
                    <a:pt x="1407" y="2712"/>
                    <a:pt x="1614" y="2820"/>
                    <a:pt x="1788" y="2958"/>
                  </a:cubicBezTo>
                  <a:lnTo>
                    <a:pt x="1788" y="2958"/>
                  </a:lnTo>
                  <a:cubicBezTo>
                    <a:pt x="1670" y="3045"/>
                    <a:pt x="1539" y="3121"/>
                    <a:pt x="1407" y="3182"/>
                  </a:cubicBezTo>
                  <a:cubicBezTo>
                    <a:pt x="1357" y="3207"/>
                    <a:pt x="1344" y="3270"/>
                    <a:pt x="1370" y="3321"/>
                  </a:cubicBezTo>
                  <a:cubicBezTo>
                    <a:pt x="1460" y="3474"/>
                    <a:pt x="1576" y="3608"/>
                    <a:pt x="1709" y="3723"/>
                  </a:cubicBezTo>
                  <a:lnTo>
                    <a:pt x="1709" y="3723"/>
                  </a:lnTo>
                  <a:cubicBezTo>
                    <a:pt x="1515" y="3766"/>
                    <a:pt x="1317" y="3790"/>
                    <a:pt x="1118" y="3800"/>
                  </a:cubicBezTo>
                  <a:cubicBezTo>
                    <a:pt x="1042" y="3800"/>
                    <a:pt x="992" y="3875"/>
                    <a:pt x="1029" y="3938"/>
                  </a:cubicBezTo>
                  <a:cubicBezTo>
                    <a:pt x="1159" y="4117"/>
                    <a:pt x="1304" y="4281"/>
                    <a:pt x="1465" y="4435"/>
                  </a:cubicBezTo>
                  <a:lnTo>
                    <a:pt x="1465" y="4435"/>
                  </a:lnTo>
                  <a:cubicBezTo>
                    <a:pt x="1212" y="4473"/>
                    <a:pt x="948" y="4489"/>
                    <a:pt x="702" y="4530"/>
                  </a:cubicBezTo>
                  <a:cubicBezTo>
                    <a:pt x="639" y="4543"/>
                    <a:pt x="614" y="4619"/>
                    <a:pt x="651" y="4669"/>
                  </a:cubicBezTo>
                  <a:cubicBezTo>
                    <a:pt x="778" y="4859"/>
                    <a:pt x="949" y="5023"/>
                    <a:pt x="1053" y="5226"/>
                  </a:cubicBezTo>
                  <a:lnTo>
                    <a:pt x="1053" y="5226"/>
                  </a:lnTo>
                  <a:cubicBezTo>
                    <a:pt x="1044" y="5226"/>
                    <a:pt x="1035" y="5226"/>
                    <a:pt x="1027" y="5226"/>
                  </a:cubicBezTo>
                  <a:cubicBezTo>
                    <a:pt x="733" y="5226"/>
                    <a:pt x="446" y="5197"/>
                    <a:pt x="160" y="5123"/>
                  </a:cubicBezTo>
                  <a:cubicBezTo>
                    <a:pt x="155" y="5122"/>
                    <a:pt x="151" y="5122"/>
                    <a:pt x="147" y="5122"/>
                  </a:cubicBezTo>
                  <a:cubicBezTo>
                    <a:pt x="43" y="5122"/>
                    <a:pt x="1" y="5263"/>
                    <a:pt x="110" y="5312"/>
                  </a:cubicBezTo>
                  <a:cubicBezTo>
                    <a:pt x="390" y="5382"/>
                    <a:pt x="679" y="5420"/>
                    <a:pt x="970" y="5420"/>
                  </a:cubicBezTo>
                  <a:cubicBezTo>
                    <a:pt x="1044" y="5420"/>
                    <a:pt x="1119" y="5418"/>
                    <a:pt x="1193" y="5412"/>
                  </a:cubicBezTo>
                  <a:cubicBezTo>
                    <a:pt x="1256" y="5412"/>
                    <a:pt x="1307" y="5362"/>
                    <a:pt x="1294" y="5299"/>
                  </a:cubicBezTo>
                  <a:cubicBezTo>
                    <a:pt x="1212" y="5062"/>
                    <a:pt x="1054" y="4885"/>
                    <a:pt x="909" y="4697"/>
                  </a:cubicBezTo>
                  <a:lnTo>
                    <a:pt x="909" y="4697"/>
                  </a:lnTo>
                  <a:cubicBezTo>
                    <a:pt x="1172" y="4663"/>
                    <a:pt x="1433" y="4644"/>
                    <a:pt x="1685" y="4581"/>
                  </a:cubicBezTo>
                  <a:cubicBezTo>
                    <a:pt x="1760" y="4568"/>
                    <a:pt x="1773" y="4480"/>
                    <a:pt x="1735" y="4430"/>
                  </a:cubicBezTo>
                  <a:cubicBezTo>
                    <a:pt x="1578" y="4292"/>
                    <a:pt x="1436" y="4147"/>
                    <a:pt x="1310" y="3989"/>
                  </a:cubicBezTo>
                  <a:lnTo>
                    <a:pt x="1310" y="3989"/>
                  </a:lnTo>
                  <a:cubicBezTo>
                    <a:pt x="1531" y="3969"/>
                    <a:pt x="1744" y="3931"/>
                    <a:pt x="1949" y="3863"/>
                  </a:cubicBezTo>
                  <a:cubicBezTo>
                    <a:pt x="2037" y="3837"/>
                    <a:pt x="2050" y="3724"/>
                    <a:pt x="1974" y="3686"/>
                  </a:cubicBezTo>
                  <a:cubicBezTo>
                    <a:pt x="1825" y="3590"/>
                    <a:pt x="1694" y="3458"/>
                    <a:pt x="1596" y="3313"/>
                  </a:cubicBezTo>
                  <a:lnTo>
                    <a:pt x="1596" y="3313"/>
                  </a:lnTo>
                  <a:cubicBezTo>
                    <a:pt x="1743" y="3236"/>
                    <a:pt x="1886" y="3148"/>
                    <a:pt x="2012" y="3043"/>
                  </a:cubicBezTo>
                  <a:cubicBezTo>
                    <a:pt x="2050" y="3006"/>
                    <a:pt x="2050" y="2943"/>
                    <a:pt x="2012" y="2905"/>
                  </a:cubicBezTo>
                  <a:cubicBezTo>
                    <a:pt x="1844" y="2737"/>
                    <a:pt x="1627" y="2639"/>
                    <a:pt x="1456" y="2477"/>
                  </a:cubicBezTo>
                  <a:lnTo>
                    <a:pt x="1456" y="2477"/>
                  </a:lnTo>
                  <a:cubicBezTo>
                    <a:pt x="1647" y="2292"/>
                    <a:pt x="1874" y="2134"/>
                    <a:pt x="1987" y="1884"/>
                  </a:cubicBezTo>
                  <a:cubicBezTo>
                    <a:pt x="2012" y="1821"/>
                    <a:pt x="1987" y="1758"/>
                    <a:pt x="1924" y="1733"/>
                  </a:cubicBezTo>
                  <a:cubicBezTo>
                    <a:pt x="1692" y="1670"/>
                    <a:pt x="1459" y="1659"/>
                    <a:pt x="1227" y="1613"/>
                  </a:cubicBezTo>
                  <a:lnTo>
                    <a:pt x="1227" y="1613"/>
                  </a:lnTo>
                  <a:cubicBezTo>
                    <a:pt x="1366" y="1397"/>
                    <a:pt x="1494" y="1147"/>
                    <a:pt x="1483" y="889"/>
                  </a:cubicBezTo>
                  <a:cubicBezTo>
                    <a:pt x="1470" y="838"/>
                    <a:pt x="1433" y="801"/>
                    <a:pt x="1382" y="801"/>
                  </a:cubicBezTo>
                  <a:cubicBezTo>
                    <a:pt x="1301" y="801"/>
                    <a:pt x="1139" y="826"/>
                    <a:pt x="993" y="826"/>
                  </a:cubicBezTo>
                  <a:cubicBezTo>
                    <a:pt x="868" y="826"/>
                    <a:pt x="755" y="807"/>
                    <a:pt x="714" y="738"/>
                  </a:cubicBezTo>
                  <a:cubicBezTo>
                    <a:pt x="677" y="662"/>
                    <a:pt x="740" y="498"/>
                    <a:pt x="765" y="422"/>
                  </a:cubicBezTo>
                  <a:cubicBezTo>
                    <a:pt x="790" y="309"/>
                    <a:pt x="815" y="196"/>
                    <a:pt x="828" y="95"/>
                  </a:cubicBezTo>
                  <a:cubicBezTo>
                    <a:pt x="828" y="32"/>
                    <a:pt x="781" y="0"/>
                    <a:pt x="7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College Application Essay | College Essay | Common App Essay">
            <a:extLst>
              <a:ext uri="{FF2B5EF4-FFF2-40B4-BE49-F238E27FC236}">
                <a16:creationId xmlns:a16="http://schemas.microsoft.com/office/drawing/2014/main" id="{4234E1FD-D40C-47D6-97A7-9084E9175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910038">
            <a:off x="131806" y="3145183"/>
            <a:ext cx="2559601" cy="13264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Write a College App Essay – Chicago Magazine">
            <a:extLst>
              <a:ext uri="{FF2B5EF4-FFF2-40B4-BE49-F238E27FC236}">
                <a16:creationId xmlns:a16="http://schemas.microsoft.com/office/drawing/2014/main" id="{A4169456-E525-4CA6-AAC7-97B5D14222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3059" y="113954"/>
            <a:ext cx="1859106" cy="20495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48"/>
          <p:cNvSpPr txBox="1">
            <a:spLocks noGrp="1"/>
          </p:cNvSpPr>
          <p:nvPr>
            <p:ph type="ctrTitle" idx="6"/>
          </p:nvPr>
        </p:nvSpPr>
        <p:spPr>
          <a:xfrm>
            <a:off x="1081104" y="285103"/>
            <a:ext cx="78045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Personal Statement</a:t>
            </a:r>
            <a:endParaRPr dirty="0"/>
          </a:p>
        </p:txBody>
      </p:sp>
      <p:sp>
        <p:nvSpPr>
          <p:cNvPr id="744" name="Google Shape;744;p48"/>
          <p:cNvSpPr txBox="1">
            <a:spLocks noGrp="1"/>
          </p:cNvSpPr>
          <p:nvPr>
            <p:ph type="ctrTitle" idx="4"/>
          </p:nvPr>
        </p:nvSpPr>
        <p:spPr>
          <a:xfrm>
            <a:off x="5230788" y="962690"/>
            <a:ext cx="2626800" cy="42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400" dirty="0"/>
              <a:t>Topic Development</a:t>
            </a:r>
            <a:endParaRPr sz="1400" dirty="0"/>
          </a:p>
        </p:txBody>
      </p:sp>
      <p:sp>
        <p:nvSpPr>
          <p:cNvPr id="745" name="Google Shape;745;p48"/>
          <p:cNvSpPr txBox="1">
            <a:spLocks noGrp="1"/>
          </p:cNvSpPr>
          <p:nvPr>
            <p:ph type="ctrTitle" idx="2"/>
          </p:nvPr>
        </p:nvSpPr>
        <p:spPr>
          <a:xfrm>
            <a:off x="2139965" y="2905433"/>
            <a:ext cx="7049418" cy="38521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400" dirty="0"/>
              <a:t>Your personal statement answers the question, </a:t>
            </a:r>
            <a:br>
              <a:rPr lang="en-US" sz="1400" dirty="0"/>
            </a:br>
            <a:r>
              <a:rPr lang="en-US" sz="1400" dirty="0"/>
              <a:t>“ </a:t>
            </a:r>
            <a:r>
              <a:rPr lang="en-US" sz="1400" dirty="0">
                <a:solidFill>
                  <a:schemeClr val="accent4">
                    <a:lumMod val="75000"/>
                  </a:schemeClr>
                </a:solidFill>
              </a:rPr>
              <a:t>What world do you come from and how has it shaped you?” </a:t>
            </a:r>
            <a:r>
              <a:rPr lang="en-US" sz="1400" dirty="0"/>
              <a:t>and has 5 essential qualities</a:t>
            </a:r>
            <a:endParaRPr sz="1400" dirty="0"/>
          </a:p>
        </p:txBody>
      </p:sp>
      <p:sp>
        <p:nvSpPr>
          <p:cNvPr id="747" name="Google Shape;747;p48"/>
          <p:cNvSpPr txBox="1">
            <a:spLocks noGrp="1"/>
          </p:cNvSpPr>
          <p:nvPr>
            <p:ph type="subTitle" idx="5"/>
          </p:nvPr>
        </p:nvSpPr>
        <p:spPr>
          <a:xfrm>
            <a:off x="5450514" y="1464463"/>
            <a:ext cx="2886337" cy="332054"/>
          </a:xfrm>
          <a:prstGeom prst="rect">
            <a:avLst/>
          </a:prstGeom>
        </p:spPr>
        <p:txBody>
          <a:bodyPr spcFirstLastPara="1" wrap="square" lIns="91425" tIns="91425" rIns="91425" bIns="91425" anchor="ctr" anchorCtr="0">
            <a:noAutofit/>
          </a:bodyPr>
          <a:lstStyle/>
          <a:p>
            <a:pPr marL="285750" lvl="0" indent="-285750" algn="l" rtl="0">
              <a:spcBef>
                <a:spcPts val="0"/>
              </a:spcBef>
              <a:spcAft>
                <a:spcPts val="0"/>
              </a:spcAft>
              <a:buFont typeface="Arial" panose="020B0604020202020204" pitchFamily="34" charset="0"/>
              <a:buChar char="•"/>
            </a:pPr>
            <a:r>
              <a:rPr lang="en-US" sz="1050" dirty="0"/>
              <a:t>Look over the writing prompts on common app</a:t>
            </a:r>
          </a:p>
          <a:p>
            <a:pPr marL="285750" lvl="0" indent="-285750" algn="l" rtl="0">
              <a:spcBef>
                <a:spcPts val="0"/>
              </a:spcBef>
              <a:spcAft>
                <a:spcPts val="0"/>
              </a:spcAft>
              <a:buFont typeface="Arial" panose="020B0604020202020204" pitchFamily="34" charset="0"/>
              <a:buChar char="•"/>
            </a:pPr>
            <a:r>
              <a:rPr lang="en-US" sz="1050" dirty="0"/>
              <a:t>Ask your English teacher for model essays</a:t>
            </a:r>
            <a:endParaRPr sz="1050" dirty="0"/>
          </a:p>
        </p:txBody>
      </p:sp>
      <p:sp>
        <p:nvSpPr>
          <p:cNvPr id="748" name="Google Shape;748;p48"/>
          <p:cNvSpPr txBox="1">
            <a:spLocks noGrp="1"/>
          </p:cNvSpPr>
          <p:nvPr>
            <p:ph type="ctrTitle"/>
          </p:nvPr>
        </p:nvSpPr>
        <p:spPr>
          <a:xfrm>
            <a:off x="1286412" y="1039165"/>
            <a:ext cx="2871956" cy="42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400" dirty="0"/>
              <a:t>Avoid common topics, connection and language</a:t>
            </a:r>
            <a:endParaRPr sz="1400" dirty="0"/>
          </a:p>
        </p:txBody>
      </p:sp>
      <p:sp>
        <p:nvSpPr>
          <p:cNvPr id="749" name="Google Shape;749;p48"/>
          <p:cNvSpPr txBox="1">
            <a:spLocks noGrp="1"/>
          </p:cNvSpPr>
          <p:nvPr>
            <p:ph type="subTitle" idx="1"/>
          </p:nvPr>
        </p:nvSpPr>
        <p:spPr>
          <a:xfrm>
            <a:off x="1466635" y="1297137"/>
            <a:ext cx="2812076" cy="8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t>Ex: an essay about sports, teamwork, &amp; using language such as “ teamwork makes the dream work”</a:t>
            </a:r>
            <a:endParaRPr sz="1200" dirty="0"/>
          </a:p>
        </p:txBody>
      </p:sp>
      <p:grpSp>
        <p:nvGrpSpPr>
          <p:cNvPr id="750" name="Google Shape;750;p48"/>
          <p:cNvGrpSpPr/>
          <p:nvPr/>
        </p:nvGrpSpPr>
        <p:grpSpPr>
          <a:xfrm>
            <a:off x="657090" y="1529634"/>
            <a:ext cx="1608571" cy="2941242"/>
            <a:chOff x="657090" y="1529634"/>
            <a:chExt cx="1608571" cy="2941242"/>
          </a:xfrm>
        </p:grpSpPr>
        <p:sp>
          <p:nvSpPr>
            <p:cNvPr id="751" name="Google Shape;751;p48"/>
            <p:cNvSpPr/>
            <p:nvPr/>
          </p:nvSpPr>
          <p:spPr>
            <a:xfrm>
              <a:off x="842775" y="3385975"/>
              <a:ext cx="757200" cy="97800"/>
            </a:xfrm>
            <a:prstGeom prst="ellipse">
              <a:avLst/>
            </a:prstGeom>
            <a:solidFill>
              <a:srgbClr val="000000">
                <a:alpha val="3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2" name="Google Shape;752;p48"/>
            <p:cNvGrpSpPr/>
            <p:nvPr/>
          </p:nvGrpSpPr>
          <p:grpSpPr>
            <a:xfrm flipH="1">
              <a:off x="657090" y="1529634"/>
              <a:ext cx="1608571" cy="2941242"/>
              <a:chOff x="3491650" y="1309550"/>
              <a:chExt cx="145250" cy="265175"/>
            </a:xfrm>
          </p:grpSpPr>
          <p:sp>
            <p:nvSpPr>
              <p:cNvPr id="753" name="Google Shape;753;p48"/>
              <p:cNvSpPr/>
              <p:nvPr/>
            </p:nvSpPr>
            <p:spPr>
              <a:xfrm>
                <a:off x="3584900" y="1313225"/>
                <a:ext cx="38450" cy="69025"/>
              </a:xfrm>
              <a:custGeom>
                <a:avLst/>
                <a:gdLst/>
                <a:ahLst/>
                <a:cxnLst/>
                <a:rect l="l" t="t" r="r" b="b"/>
                <a:pathLst>
                  <a:path w="1538" h="2761" extrusionOk="0">
                    <a:moveTo>
                      <a:pt x="754" y="0"/>
                    </a:moveTo>
                    <a:cubicBezTo>
                      <a:pt x="747" y="0"/>
                      <a:pt x="739" y="1"/>
                      <a:pt x="732" y="1"/>
                    </a:cubicBezTo>
                    <a:cubicBezTo>
                      <a:pt x="391" y="26"/>
                      <a:pt x="1" y="1034"/>
                      <a:pt x="1" y="1034"/>
                    </a:cubicBezTo>
                    <a:lnTo>
                      <a:pt x="240" y="1034"/>
                    </a:lnTo>
                    <a:cubicBezTo>
                      <a:pt x="240" y="1034"/>
                      <a:pt x="291" y="1614"/>
                      <a:pt x="391" y="1614"/>
                    </a:cubicBezTo>
                    <a:cubicBezTo>
                      <a:pt x="618" y="1564"/>
                      <a:pt x="845" y="1501"/>
                      <a:pt x="1072" y="1425"/>
                    </a:cubicBezTo>
                    <a:lnTo>
                      <a:pt x="1072" y="1425"/>
                    </a:lnTo>
                    <a:lnTo>
                      <a:pt x="505" y="2761"/>
                    </a:lnTo>
                    <a:lnTo>
                      <a:pt x="1500" y="2358"/>
                    </a:lnTo>
                    <a:cubicBezTo>
                      <a:pt x="1500" y="2358"/>
                      <a:pt x="1538" y="745"/>
                      <a:pt x="1362" y="505"/>
                    </a:cubicBezTo>
                    <a:cubicBezTo>
                      <a:pt x="1362" y="505"/>
                      <a:pt x="1073" y="0"/>
                      <a:pt x="754"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8"/>
              <p:cNvSpPr/>
              <p:nvPr/>
            </p:nvSpPr>
            <p:spPr>
              <a:xfrm>
                <a:off x="3595625" y="1309550"/>
                <a:ext cx="41275" cy="49075"/>
              </a:xfrm>
              <a:custGeom>
                <a:avLst/>
                <a:gdLst/>
                <a:ahLst/>
                <a:cxnLst/>
                <a:rect l="l" t="t" r="r" b="b"/>
                <a:pathLst>
                  <a:path w="1651" h="1963" extrusionOk="0">
                    <a:moveTo>
                      <a:pt x="647" y="0"/>
                    </a:moveTo>
                    <a:cubicBezTo>
                      <a:pt x="361" y="0"/>
                      <a:pt x="88" y="112"/>
                      <a:pt x="0" y="375"/>
                    </a:cubicBezTo>
                    <a:cubicBezTo>
                      <a:pt x="0" y="375"/>
                      <a:pt x="240" y="551"/>
                      <a:pt x="366" y="627"/>
                    </a:cubicBezTo>
                    <a:cubicBezTo>
                      <a:pt x="454" y="665"/>
                      <a:pt x="555" y="690"/>
                      <a:pt x="655" y="690"/>
                    </a:cubicBezTo>
                    <a:cubicBezTo>
                      <a:pt x="655" y="690"/>
                      <a:pt x="718" y="551"/>
                      <a:pt x="832" y="551"/>
                    </a:cubicBezTo>
                    <a:cubicBezTo>
                      <a:pt x="945" y="564"/>
                      <a:pt x="920" y="829"/>
                      <a:pt x="832" y="866"/>
                    </a:cubicBezTo>
                    <a:cubicBezTo>
                      <a:pt x="781" y="892"/>
                      <a:pt x="744" y="929"/>
                      <a:pt x="731" y="980"/>
                    </a:cubicBezTo>
                    <a:lnTo>
                      <a:pt x="605" y="1963"/>
                    </a:lnTo>
                    <a:lnTo>
                      <a:pt x="1159" y="1963"/>
                    </a:lnTo>
                    <a:lnTo>
                      <a:pt x="1222" y="1547"/>
                    </a:lnTo>
                    <a:lnTo>
                      <a:pt x="1260" y="1963"/>
                    </a:lnTo>
                    <a:lnTo>
                      <a:pt x="1600" y="1938"/>
                    </a:lnTo>
                    <a:cubicBezTo>
                      <a:pt x="1600" y="1938"/>
                      <a:pt x="1651" y="514"/>
                      <a:pt x="1311" y="224"/>
                    </a:cubicBezTo>
                    <a:cubicBezTo>
                      <a:pt x="1153" y="84"/>
                      <a:pt x="895" y="0"/>
                      <a:pt x="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8"/>
              <p:cNvSpPr/>
              <p:nvPr/>
            </p:nvSpPr>
            <p:spPr>
              <a:xfrm>
                <a:off x="3594975" y="1337825"/>
                <a:ext cx="7275" cy="5175"/>
              </a:xfrm>
              <a:custGeom>
                <a:avLst/>
                <a:gdLst/>
                <a:ahLst/>
                <a:cxnLst/>
                <a:rect l="l" t="t" r="r" b="b"/>
                <a:pathLst>
                  <a:path w="291" h="207" extrusionOk="0">
                    <a:moveTo>
                      <a:pt x="291" y="0"/>
                    </a:moveTo>
                    <a:lnTo>
                      <a:pt x="291" y="0"/>
                    </a:lnTo>
                    <a:cubicBezTo>
                      <a:pt x="266" y="50"/>
                      <a:pt x="228" y="101"/>
                      <a:pt x="190" y="139"/>
                    </a:cubicBezTo>
                    <a:cubicBezTo>
                      <a:pt x="143" y="167"/>
                      <a:pt x="95" y="181"/>
                      <a:pt x="48" y="181"/>
                    </a:cubicBezTo>
                    <a:cubicBezTo>
                      <a:pt x="32" y="181"/>
                      <a:pt x="17" y="180"/>
                      <a:pt x="1" y="176"/>
                    </a:cubicBezTo>
                    <a:lnTo>
                      <a:pt x="1" y="176"/>
                    </a:lnTo>
                    <a:cubicBezTo>
                      <a:pt x="29" y="197"/>
                      <a:pt x="64" y="207"/>
                      <a:pt x="101" y="207"/>
                    </a:cubicBezTo>
                    <a:cubicBezTo>
                      <a:pt x="131" y="207"/>
                      <a:pt x="162" y="200"/>
                      <a:pt x="190" y="189"/>
                    </a:cubicBezTo>
                    <a:cubicBezTo>
                      <a:pt x="253" y="151"/>
                      <a:pt x="291" y="76"/>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8"/>
              <p:cNvSpPr/>
              <p:nvPr/>
            </p:nvSpPr>
            <p:spPr>
              <a:xfrm rot="381146">
                <a:off x="3585139" y="1327757"/>
                <a:ext cx="6850" cy="11709"/>
              </a:xfrm>
              <a:custGeom>
                <a:avLst/>
                <a:gdLst/>
                <a:ahLst/>
                <a:cxnLst/>
                <a:rect l="l" t="t" r="r" b="b"/>
                <a:pathLst>
                  <a:path w="241" h="341" extrusionOk="0">
                    <a:moveTo>
                      <a:pt x="152" y="0"/>
                    </a:moveTo>
                    <a:lnTo>
                      <a:pt x="1" y="340"/>
                    </a:lnTo>
                    <a:lnTo>
                      <a:pt x="240" y="340"/>
                    </a:lnTo>
                    <a:lnTo>
                      <a:pt x="1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8"/>
              <p:cNvSpPr/>
              <p:nvPr/>
            </p:nvSpPr>
            <p:spPr>
              <a:xfrm>
                <a:off x="3574825" y="1368850"/>
                <a:ext cx="56725" cy="89950"/>
              </a:xfrm>
              <a:custGeom>
                <a:avLst/>
                <a:gdLst/>
                <a:ahLst/>
                <a:cxnLst/>
                <a:rect l="l" t="t" r="r" b="b"/>
                <a:pathLst>
                  <a:path w="2269" h="3598" extrusionOk="0">
                    <a:moveTo>
                      <a:pt x="1736" y="1"/>
                    </a:moveTo>
                    <a:cubicBezTo>
                      <a:pt x="1549" y="1"/>
                      <a:pt x="1387" y="107"/>
                      <a:pt x="1387" y="107"/>
                    </a:cubicBezTo>
                    <a:cubicBezTo>
                      <a:pt x="971" y="221"/>
                      <a:pt x="341" y="952"/>
                      <a:pt x="341" y="952"/>
                    </a:cubicBezTo>
                    <a:lnTo>
                      <a:pt x="1021" y="1846"/>
                    </a:lnTo>
                    <a:lnTo>
                      <a:pt x="0" y="2640"/>
                    </a:lnTo>
                    <a:lnTo>
                      <a:pt x="1639" y="3598"/>
                    </a:lnTo>
                    <a:cubicBezTo>
                      <a:pt x="1865" y="3421"/>
                      <a:pt x="2004" y="2867"/>
                      <a:pt x="2143" y="2086"/>
                    </a:cubicBezTo>
                    <a:cubicBezTo>
                      <a:pt x="2269" y="1292"/>
                      <a:pt x="2269" y="347"/>
                      <a:pt x="2017" y="107"/>
                    </a:cubicBezTo>
                    <a:cubicBezTo>
                      <a:pt x="1928" y="28"/>
                      <a:pt x="1829" y="1"/>
                      <a:pt x="1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8"/>
              <p:cNvSpPr/>
              <p:nvPr/>
            </p:nvSpPr>
            <p:spPr>
              <a:xfrm>
                <a:off x="3514975" y="1374525"/>
                <a:ext cx="87275" cy="61750"/>
              </a:xfrm>
              <a:custGeom>
                <a:avLst/>
                <a:gdLst/>
                <a:ahLst/>
                <a:cxnLst/>
                <a:rect l="l" t="t" r="r" b="b"/>
                <a:pathLst>
                  <a:path w="3491" h="2470" extrusionOk="0">
                    <a:moveTo>
                      <a:pt x="392" y="0"/>
                    </a:moveTo>
                    <a:cubicBezTo>
                      <a:pt x="356" y="0"/>
                      <a:pt x="322" y="6"/>
                      <a:pt x="290" y="19"/>
                    </a:cubicBezTo>
                    <a:cubicBezTo>
                      <a:pt x="290" y="19"/>
                      <a:pt x="252" y="120"/>
                      <a:pt x="341" y="132"/>
                    </a:cubicBezTo>
                    <a:cubicBezTo>
                      <a:pt x="416" y="132"/>
                      <a:pt x="492" y="170"/>
                      <a:pt x="492" y="208"/>
                    </a:cubicBezTo>
                    <a:cubicBezTo>
                      <a:pt x="492" y="246"/>
                      <a:pt x="416" y="309"/>
                      <a:pt x="416" y="309"/>
                    </a:cubicBezTo>
                    <a:cubicBezTo>
                      <a:pt x="303" y="208"/>
                      <a:pt x="177" y="132"/>
                      <a:pt x="51" y="69"/>
                    </a:cubicBezTo>
                    <a:cubicBezTo>
                      <a:pt x="0" y="69"/>
                      <a:pt x="13" y="195"/>
                      <a:pt x="51" y="233"/>
                    </a:cubicBezTo>
                    <a:cubicBezTo>
                      <a:pt x="76" y="271"/>
                      <a:pt x="1601" y="2375"/>
                      <a:pt x="1714" y="2464"/>
                    </a:cubicBezTo>
                    <a:cubicBezTo>
                      <a:pt x="1719" y="2467"/>
                      <a:pt x="1727" y="2469"/>
                      <a:pt x="1737" y="2469"/>
                    </a:cubicBezTo>
                    <a:cubicBezTo>
                      <a:pt x="1967" y="2469"/>
                      <a:pt x="3491" y="1569"/>
                      <a:pt x="3491" y="1569"/>
                    </a:cubicBezTo>
                    <a:lnTo>
                      <a:pt x="2798" y="813"/>
                    </a:lnTo>
                    <a:lnTo>
                      <a:pt x="1853" y="1430"/>
                    </a:lnTo>
                    <a:lnTo>
                      <a:pt x="643" y="384"/>
                    </a:lnTo>
                    <a:cubicBezTo>
                      <a:pt x="643" y="384"/>
                      <a:pt x="643" y="69"/>
                      <a:pt x="504" y="19"/>
                    </a:cubicBezTo>
                    <a:cubicBezTo>
                      <a:pt x="467" y="6"/>
                      <a:pt x="429" y="0"/>
                      <a:pt x="392" y="0"/>
                    </a:cubicBezTo>
                    <a:close/>
                  </a:path>
                </a:pathLst>
              </a:custGeom>
              <a:solidFill>
                <a:srgbClr val="F9C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8"/>
              <p:cNvSpPr/>
              <p:nvPr/>
            </p:nvSpPr>
            <p:spPr>
              <a:xfrm>
                <a:off x="3514025" y="1361450"/>
                <a:ext cx="11050" cy="20800"/>
              </a:xfrm>
              <a:custGeom>
                <a:avLst/>
                <a:gdLst/>
                <a:ahLst/>
                <a:cxnLst/>
                <a:rect l="l" t="t" r="r" b="b"/>
                <a:pathLst>
                  <a:path w="442" h="832" extrusionOk="0">
                    <a:moveTo>
                      <a:pt x="0" y="0"/>
                    </a:moveTo>
                    <a:lnTo>
                      <a:pt x="227" y="668"/>
                    </a:lnTo>
                    <a:lnTo>
                      <a:pt x="442" y="832"/>
                    </a:lnTo>
                    <a:lnTo>
                      <a:pt x="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8"/>
              <p:cNvSpPr/>
              <p:nvPr/>
            </p:nvSpPr>
            <p:spPr>
              <a:xfrm>
                <a:off x="3491650" y="1434850"/>
                <a:ext cx="122575" cy="139875"/>
              </a:xfrm>
              <a:custGeom>
                <a:avLst/>
                <a:gdLst/>
                <a:ahLst/>
                <a:cxnLst/>
                <a:rect l="l" t="t" r="r" b="b"/>
                <a:pathLst>
                  <a:path w="4903" h="5595" extrusionOk="0">
                    <a:moveTo>
                      <a:pt x="3327" y="0"/>
                    </a:moveTo>
                    <a:cubicBezTo>
                      <a:pt x="3327" y="0"/>
                      <a:pt x="1248" y="151"/>
                      <a:pt x="1122" y="277"/>
                    </a:cubicBezTo>
                    <a:cubicBezTo>
                      <a:pt x="996" y="403"/>
                      <a:pt x="442" y="5217"/>
                      <a:pt x="442" y="5217"/>
                    </a:cubicBezTo>
                    <a:lnTo>
                      <a:pt x="1" y="5141"/>
                    </a:lnTo>
                    <a:lnTo>
                      <a:pt x="681" y="5595"/>
                    </a:lnTo>
                    <a:lnTo>
                      <a:pt x="1992" y="1462"/>
                    </a:lnTo>
                    <a:cubicBezTo>
                      <a:pt x="2483" y="1651"/>
                      <a:pt x="3000" y="1764"/>
                      <a:pt x="3516" y="1777"/>
                    </a:cubicBezTo>
                    <a:cubicBezTo>
                      <a:pt x="3535" y="1778"/>
                      <a:pt x="3553" y="1778"/>
                      <a:pt x="3571" y="1778"/>
                    </a:cubicBezTo>
                    <a:cubicBezTo>
                      <a:pt x="4419" y="1778"/>
                      <a:pt x="4903" y="920"/>
                      <a:pt x="4903" y="920"/>
                    </a:cubicBezTo>
                    <a:lnTo>
                      <a:pt x="33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8"/>
              <p:cNvSpPr/>
              <p:nvPr/>
            </p:nvSpPr>
            <p:spPr>
              <a:xfrm>
                <a:off x="3502375" y="1419400"/>
                <a:ext cx="44425" cy="117850"/>
              </a:xfrm>
              <a:custGeom>
                <a:avLst/>
                <a:gdLst/>
                <a:ahLst/>
                <a:cxnLst/>
                <a:rect l="l" t="t" r="r" b="b"/>
                <a:pathLst>
                  <a:path w="1777" h="4714" extrusionOk="0">
                    <a:moveTo>
                      <a:pt x="779" y="1"/>
                    </a:moveTo>
                    <a:cubicBezTo>
                      <a:pt x="776" y="1"/>
                      <a:pt x="772" y="1"/>
                      <a:pt x="769" y="1"/>
                    </a:cubicBezTo>
                    <a:cubicBezTo>
                      <a:pt x="265" y="13"/>
                      <a:pt x="0" y="795"/>
                      <a:pt x="164" y="1311"/>
                    </a:cubicBezTo>
                    <a:cubicBezTo>
                      <a:pt x="340" y="1828"/>
                      <a:pt x="1563" y="4083"/>
                      <a:pt x="1563" y="4083"/>
                    </a:cubicBezTo>
                    <a:lnTo>
                      <a:pt x="1664" y="4713"/>
                    </a:lnTo>
                    <a:lnTo>
                      <a:pt x="1777" y="3995"/>
                    </a:lnTo>
                    <a:lnTo>
                      <a:pt x="1424" y="895"/>
                    </a:lnTo>
                    <a:cubicBezTo>
                      <a:pt x="1424" y="895"/>
                      <a:pt x="1275"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62" name="Google Shape;762;p48"/>
          <p:cNvSpPr/>
          <p:nvPr/>
        </p:nvSpPr>
        <p:spPr>
          <a:xfrm>
            <a:off x="1599975" y="4470875"/>
            <a:ext cx="757200" cy="97800"/>
          </a:xfrm>
          <a:prstGeom prst="ellipse">
            <a:avLst/>
          </a:prstGeom>
          <a:solidFill>
            <a:srgbClr val="000000">
              <a:alpha val="3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94282030-D86B-4CB7-BDF4-0ECD1D16AB2F}"/>
              </a:ext>
            </a:extLst>
          </p:cNvPr>
          <p:cNvSpPr txBox="1"/>
          <p:nvPr/>
        </p:nvSpPr>
        <p:spPr>
          <a:xfrm>
            <a:off x="3012359" y="3388451"/>
            <a:ext cx="3518431" cy="1670457"/>
          </a:xfrm>
          <a:prstGeom prst="rect">
            <a:avLst/>
          </a:prstGeom>
          <a:noFill/>
        </p:spPr>
        <p:txBody>
          <a:bodyPr wrap="square" rtlCol="0">
            <a:spAutoFit/>
          </a:bodyPr>
          <a:lstStyle/>
          <a:p>
            <a:pPr marL="914400" lvl="0" indent="-330200">
              <a:lnSpc>
                <a:spcPct val="115000"/>
              </a:lnSpc>
              <a:buClr>
                <a:srgbClr val="383838"/>
              </a:buClr>
              <a:buSzPts val="1600"/>
              <a:buChar char="▪"/>
            </a:pPr>
            <a:r>
              <a:rPr lang="en-US" sz="1100" dirty="0">
                <a:solidFill>
                  <a:schemeClr val="tx1"/>
                </a:solidFill>
              </a:rPr>
              <a:t>Vulnerability, </a:t>
            </a:r>
          </a:p>
          <a:p>
            <a:pPr marL="914400" lvl="0" indent="-330200">
              <a:lnSpc>
                <a:spcPct val="115000"/>
              </a:lnSpc>
              <a:buClr>
                <a:srgbClr val="383838"/>
              </a:buClr>
              <a:buSzPts val="1600"/>
              <a:buChar char="▪"/>
            </a:pPr>
            <a:r>
              <a:rPr lang="en-US" sz="1100" dirty="0">
                <a:solidFill>
                  <a:schemeClr val="tx1"/>
                </a:solidFill>
              </a:rPr>
              <a:t>Variety of 3-4 core values </a:t>
            </a:r>
          </a:p>
          <a:p>
            <a:pPr marL="914400" lvl="0" indent="-330200">
              <a:lnSpc>
                <a:spcPct val="115000"/>
              </a:lnSpc>
              <a:buClr>
                <a:srgbClr val="383838"/>
              </a:buClr>
              <a:buSzPts val="1600"/>
              <a:buChar char="▪"/>
            </a:pPr>
            <a:r>
              <a:rPr lang="en-US" sz="1100" dirty="0">
                <a:solidFill>
                  <a:schemeClr val="tx1"/>
                </a:solidFill>
              </a:rPr>
              <a:t>Insight/ “So what?”</a:t>
            </a:r>
          </a:p>
          <a:p>
            <a:pPr marL="914400" lvl="0" indent="-330200">
              <a:lnSpc>
                <a:spcPct val="115000"/>
              </a:lnSpc>
              <a:buClr>
                <a:srgbClr val="383838"/>
              </a:buClr>
              <a:buSzPts val="1600"/>
              <a:buChar char="▪"/>
            </a:pPr>
            <a:r>
              <a:rPr lang="en-US" sz="1100" dirty="0">
                <a:solidFill>
                  <a:schemeClr val="tx1"/>
                </a:solidFill>
              </a:rPr>
              <a:t>Elasticity (meaning that it rounds out the rest of the application) </a:t>
            </a:r>
          </a:p>
          <a:p>
            <a:pPr marL="914400" lvl="0" indent="-330200">
              <a:lnSpc>
                <a:spcPct val="115000"/>
              </a:lnSpc>
              <a:buClr>
                <a:srgbClr val="383838"/>
              </a:buClr>
              <a:buSzPts val="1600"/>
              <a:buChar char="▪"/>
            </a:pPr>
            <a:r>
              <a:rPr lang="en-US" sz="1100" dirty="0">
                <a:solidFill>
                  <a:schemeClr val="tx1"/>
                </a:solidFill>
              </a:rPr>
              <a:t>Craft (the essay has good structure and is proofread</a:t>
            </a:r>
            <a:r>
              <a:rPr lang="en-US" sz="1100" dirty="0">
                <a:solidFill>
                  <a:srgbClr val="383838"/>
                </a:solidFill>
              </a:rPr>
              <a:t>.</a:t>
            </a:r>
          </a:p>
          <a:p>
            <a:endParaRPr lang="en-US" dirty="0"/>
          </a:p>
        </p:txBody>
      </p:sp>
      <p:sp>
        <p:nvSpPr>
          <p:cNvPr id="3" name="TextBox 2">
            <a:extLst>
              <a:ext uri="{FF2B5EF4-FFF2-40B4-BE49-F238E27FC236}">
                <a16:creationId xmlns:a16="http://schemas.microsoft.com/office/drawing/2014/main" id="{280EF6F9-58EA-450B-8482-9421855DDB05}"/>
              </a:ext>
            </a:extLst>
          </p:cNvPr>
          <p:cNvSpPr txBox="1"/>
          <p:nvPr/>
        </p:nvSpPr>
        <p:spPr>
          <a:xfrm>
            <a:off x="2408175" y="2015752"/>
            <a:ext cx="5695004" cy="954107"/>
          </a:xfrm>
          <a:prstGeom prst="rect">
            <a:avLst/>
          </a:prstGeom>
          <a:noFill/>
        </p:spPr>
        <p:txBody>
          <a:bodyPr wrap="square" rtlCol="0">
            <a:spAutoFit/>
          </a:bodyPr>
          <a:lstStyle/>
          <a:p>
            <a:r>
              <a:rPr lang="en-US" b="1" i="1" dirty="0">
                <a:solidFill>
                  <a:schemeClr val="tx1"/>
                </a:solidFill>
              </a:rPr>
              <a:t>*</a:t>
            </a:r>
            <a:r>
              <a:rPr lang="en-US" b="1" i="1" dirty="0">
                <a:solidFill>
                  <a:srgbClr val="FF8B38"/>
                </a:solidFill>
              </a:rPr>
              <a:t>The purpose of the personal statement is to demonstrate to colleges that a student will make a </a:t>
            </a:r>
            <a:r>
              <a:rPr lang="en-US" b="1" i="1" u="sng" dirty="0">
                <a:solidFill>
                  <a:schemeClr val="tx1"/>
                </a:solidFill>
              </a:rPr>
              <a:t>valuable contribution </a:t>
            </a:r>
            <a:r>
              <a:rPr lang="en-US" b="1" i="1" dirty="0">
                <a:solidFill>
                  <a:srgbClr val="FF8B38"/>
                </a:solidFill>
              </a:rPr>
              <a:t>to the college community via their special skills, attitudes, and values. </a:t>
            </a:r>
            <a:r>
              <a:rPr lang="en-US" b="1" i="1" dirty="0">
                <a:solidFill>
                  <a:schemeClr val="tx1"/>
                </a:solidFill>
              </a:rPr>
              <a:t>*</a:t>
            </a:r>
          </a:p>
          <a:p>
            <a:endParaRPr lang="en-US" dirty="0"/>
          </a:p>
        </p:txBody>
      </p:sp>
      <p:sp>
        <p:nvSpPr>
          <p:cNvPr id="4" name="Star: 5 Points 3">
            <a:extLst>
              <a:ext uri="{FF2B5EF4-FFF2-40B4-BE49-F238E27FC236}">
                <a16:creationId xmlns:a16="http://schemas.microsoft.com/office/drawing/2014/main" id="{F3DB4AAB-38CF-44BD-9D9D-4CE2CB8E1D26}"/>
              </a:ext>
            </a:extLst>
          </p:cNvPr>
          <p:cNvSpPr/>
          <p:nvPr/>
        </p:nvSpPr>
        <p:spPr>
          <a:xfrm>
            <a:off x="7907258" y="2286504"/>
            <a:ext cx="195921" cy="18989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C02DC5B0-9B5A-44C9-823D-1DD3EFF3F303}"/>
              </a:ext>
            </a:extLst>
          </p:cNvPr>
          <p:cNvSpPr/>
          <p:nvPr/>
        </p:nvSpPr>
        <p:spPr>
          <a:xfrm>
            <a:off x="2213709" y="2230139"/>
            <a:ext cx="183945" cy="18897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D0B9-E51C-422E-8792-56B485AB53EB}"/>
              </a:ext>
            </a:extLst>
          </p:cNvPr>
          <p:cNvSpPr>
            <a:spLocks noGrp="1"/>
          </p:cNvSpPr>
          <p:nvPr>
            <p:ph type="title"/>
          </p:nvPr>
        </p:nvSpPr>
        <p:spPr>
          <a:xfrm>
            <a:off x="1670957" y="169819"/>
            <a:ext cx="5589900" cy="609000"/>
          </a:xfrm>
        </p:spPr>
        <p:txBody>
          <a:bodyPr/>
          <a:lstStyle/>
          <a:p>
            <a:r>
              <a:rPr lang="en-US" dirty="0"/>
              <a:t>Common App Essay Prompts</a:t>
            </a:r>
          </a:p>
        </p:txBody>
      </p:sp>
      <p:sp>
        <p:nvSpPr>
          <p:cNvPr id="3" name="TextBox 2">
            <a:extLst>
              <a:ext uri="{FF2B5EF4-FFF2-40B4-BE49-F238E27FC236}">
                <a16:creationId xmlns:a16="http://schemas.microsoft.com/office/drawing/2014/main" id="{5266E4C9-379D-4678-8BC1-9D761F660800}"/>
              </a:ext>
            </a:extLst>
          </p:cNvPr>
          <p:cNvSpPr txBox="1"/>
          <p:nvPr/>
        </p:nvSpPr>
        <p:spPr>
          <a:xfrm>
            <a:off x="777922" y="907576"/>
            <a:ext cx="7588155" cy="4001095"/>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Fredoka One" panose="020B0604020202020204" charset="0"/>
              </a:rPr>
              <a:t>Some students have a background, identity, interest, or talent that is so meaningful they believe their application would be incomplete without it. If this sounds like you, then please share your story.</a:t>
            </a:r>
          </a:p>
          <a:p>
            <a:endParaRPr lang="en-US" sz="1200" dirty="0">
              <a:latin typeface="Fredoka One" panose="020B0604020202020204" charset="0"/>
            </a:endParaRPr>
          </a:p>
          <a:p>
            <a:pPr marL="285750" indent="-285750">
              <a:buFont typeface="Arial" panose="020B0604020202020204" pitchFamily="34" charset="0"/>
              <a:buChar char="•"/>
            </a:pPr>
            <a:r>
              <a:rPr lang="en-US" sz="1200" dirty="0">
                <a:latin typeface="Fredoka One" panose="020B0604020202020204" charset="0"/>
              </a:rPr>
              <a:t>The lessons we take from obstacles we encounter can be fundamental to later success. Recount a time when you faced a challenge, setback, or failure. How did it affect you, and what did you learn from the experience?</a:t>
            </a:r>
          </a:p>
          <a:p>
            <a:endParaRPr lang="en-US" sz="1200" dirty="0">
              <a:latin typeface="Fredoka One" panose="020B0604020202020204" charset="0"/>
            </a:endParaRPr>
          </a:p>
          <a:p>
            <a:pPr marL="285750" indent="-285750">
              <a:buFont typeface="Arial" panose="020B0604020202020204" pitchFamily="34" charset="0"/>
              <a:buChar char="•"/>
            </a:pPr>
            <a:r>
              <a:rPr lang="en-US" sz="1200" dirty="0">
                <a:latin typeface="Fredoka One" panose="020B0604020202020204" charset="0"/>
              </a:rPr>
              <a:t>Reflect on a time when you questioned or challenged a belief or idea. What prompted your thinking? What was the outcome?</a:t>
            </a:r>
          </a:p>
          <a:p>
            <a:endParaRPr lang="en-US" sz="1200" dirty="0">
              <a:latin typeface="Fredoka One" panose="020B0604020202020204" charset="0"/>
            </a:endParaRPr>
          </a:p>
          <a:p>
            <a:pPr marL="285750" indent="-285750">
              <a:buFont typeface="Arial" panose="020B0604020202020204" pitchFamily="34" charset="0"/>
              <a:buChar char="•"/>
            </a:pPr>
            <a:r>
              <a:rPr lang="en-US" sz="1200" dirty="0">
                <a:latin typeface="Fredoka One" panose="020B0604020202020204" charset="0"/>
              </a:rPr>
              <a:t>Reflect on something that someone has done for you that has made you happy or thankful in a surprising way. How has this gratitude affected or motivated you?</a:t>
            </a:r>
          </a:p>
          <a:p>
            <a:endParaRPr lang="en-US" sz="1200" dirty="0">
              <a:latin typeface="Fredoka One" panose="020B0604020202020204" charset="0"/>
            </a:endParaRPr>
          </a:p>
          <a:p>
            <a:pPr marL="285750" indent="-285750">
              <a:buFont typeface="Arial" panose="020B0604020202020204" pitchFamily="34" charset="0"/>
              <a:buChar char="•"/>
            </a:pPr>
            <a:r>
              <a:rPr lang="en-US" sz="1200" dirty="0">
                <a:latin typeface="Fredoka One" panose="020B0604020202020204" charset="0"/>
              </a:rPr>
              <a:t>Discuss an accomplishment, event, or realization that sparked a period of personal growth and a new understanding of yourself or others.</a:t>
            </a:r>
          </a:p>
          <a:p>
            <a:endParaRPr lang="en-US" sz="1200" dirty="0">
              <a:latin typeface="Fredoka One" panose="020B0604020202020204" charset="0"/>
            </a:endParaRPr>
          </a:p>
          <a:p>
            <a:pPr marL="285750" indent="-285750">
              <a:buFont typeface="Arial" panose="020B0604020202020204" pitchFamily="34" charset="0"/>
              <a:buChar char="•"/>
            </a:pPr>
            <a:r>
              <a:rPr lang="en-US" sz="1200" dirty="0">
                <a:latin typeface="Fredoka One" panose="020B0604020202020204" charset="0"/>
              </a:rPr>
              <a:t>Describe a topic, idea, or concept you find so engaging that it makes you lose all track of time. Why does it captivate you? What or who do you turn to when you want to learn more?</a:t>
            </a:r>
          </a:p>
          <a:p>
            <a:br>
              <a:rPr lang="en-US" dirty="0"/>
            </a:br>
            <a:endParaRPr lang="en-US" sz="1200" dirty="0">
              <a:latin typeface="Fredoka One" panose="020B0604020202020204" charset="0"/>
            </a:endParaRPr>
          </a:p>
        </p:txBody>
      </p:sp>
    </p:spTree>
    <p:extLst>
      <p:ext uri="{BB962C8B-B14F-4D97-AF65-F5344CB8AC3E}">
        <p14:creationId xmlns:p14="http://schemas.microsoft.com/office/powerpoint/2010/main" val="1013101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46"/>
          <p:cNvSpPr/>
          <p:nvPr/>
        </p:nvSpPr>
        <p:spPr>
          <a:xfrm>
            <a:off x="-1" y="97289"/>
            <a:ext cx="2666155" cy="1069537"/>
          </a:xfrm>
          <a:custGeom>
            <a:avLst/>
            <a:gdLst/>
            <a:ahLst/>
            <a:cxnLst/>
            <a:rect l="l" t="t" r="r" b="b"/>
            <a:pathLst>
              <a:path w="7291" h="2964" extrusionOk="0">
                <a:moveTo>
                  <a:pt x="4075" y="0"/>
                </a:moveTo>
                <a:cubicBezTo>
                  <a:pt x="4016" y="0"/>
                  <a:pt x="3956" y="3"/>
                  <a:pt x="3893" y="9"/>
                </a:cubicBezTo>
                <a:cubicBezTo>
                  <a:pt x="2536" y="142"/>
                  <a:pt x="2910" y="1489"/>
                  <a:pt x="2910" y="1489"/>
                </a:cubicBezTo>
                <a:cubicBezTo>
                  <a:pt x="2810" y="1438"/>
                  <a:pt x="2708" y="1416"/>
                  <a:pt x="2608" y="1416"/>
                </a:cubicBezTo>
                <a:cubicBezTo>
                  <a:pt x="2181" y="1416"/>
                  <a:pt x="1799" y="1825"/>
                  <a:pt x="1824" y="2190"/>
                </a:cubicBezTo>
                <a:cubicBezTo>
                  <a:pt x="1839" y="2463"/>
                  <a:pt x="1669" y="2532"/>
                  <a:pt x="1406" y="2532"/>
                </a:cubicBezTo>
                <a:cubicBezTo>
                  <a:pt x="1235" y="2532"/>
                  <a:pt x="1024" y="2503"/>
                  <a:pt x="800" y="2482"/>
                </a:cubicBezTo>
                <a:cubicBezTo>
                  <a:pt x="773" y="2480"/>
                  <a:pt x="748" y="2479"/>
                  <a:pt x="723" y="2479"/>
                </a:cubicBezTo>
                <a:cubicBezTo>
                  <a:pt x="206" y="2479"/>
                  <a:pt x="1" y="2964"/>
                  <a:pt x="1" y="2964"/>
                </a:cubicBezTo>
                <a:lnTo>
                  <a:pt x="7201" y="2964"/>
                </a:lnTo>
                <a:cubicBezTo>
                  <a:pt x="7290" y="2044"/>
                  <a:pt x="6609" y="1801"/>
                  <a:pt x="6121" y="1801"/>
                </a:cubicBezTo>
                <a:cubicBezTo>
                  <a:pt x="5935" y="1801"/>
                  <a:pt x="5777" y="1837"/>
                  <a:pt x="5701" y="1883"/>
                </a:cubicBezTo>
                <a:cubicBezTo>
                  <a:pt x="5559" y="1973"/>
                  <a:pt x="5364" y="2069"/>
                  <a:pt x="5258" y="2069"/>
                </a:cubicBezTo>
                <a:cubicBezTo>
                  <a:pt x="5158" y="2069"/>
                  <a:pt x="5138" y="1983"/>
                  <a:pt x="5317" y="1724"/>
                </a:cubicBezTo>
                <a:cubicBezTo>
                  <a:pt x="5668" y="1216"/>
                  <a:pt x="5289" y="0"/>
                  <a:pt x="40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6"/>
          <p:cNvSpPr/>
          <p:nvPr/>
        </p:nvSpPr>
        <p:spPr>
          <a:xfrm>
            <a:off x="6113173" y="3950468"/>
            <a:ext cx="4019541" cy="1205974"/>
          </a:xfrm>
          <a:custGeom>
            <a:avLst/>
            <a:gdLst/>
            <a:ahLst/>
            <a:cxnLst/>
            <a:rect l="l" t="t" r="r" b="b"/>
            <a:pathLst>
              <a:path w="8056" h="2417" extrusionOk="0">
                <a:moveTo>
                  <a:pt x="2839" y="1"/>
                </a:moveTo>
                <a:cubicBezTo>
                  <a:pt x="2802" y="1"/>
                  <a:pt x="2764" y="2"/>
                  <a:pt x="2725" y="5"/>
                </a:cubicBezTo>
                <a:cubicBezTo>
                  <a:pt x="1460" y="82"/>
                  <a:pt x="1142" y="1208"/>
                  <a:pt x="1204" y="1603"/>
                </a:cubicBezTo>
                <a:cubicBezTo>
                  <a:pt x="1249" y="1923"/>
                  <a:pt x="1169" y="2062"/>
                  <a:pt x="942" y="2062"/>
                </a:cubicBezTo>
                <a:cubicBezTo>
                  <a:pt x="886" y="2062"/>
                  <a:pt x="821" y="2054"/>
                  <a:pt x="748" y="2038"/>
                </a:cubicBezTo>
                <a:cubicBezTo>
                  <a:pt x="719" y="2032"/>
                  <a:pt x="690" y="2029"/>
                  <a:pt x="661" y="2029"/>
                </a:cubicBezTo>
                <a:cubicBezTo>
                  <a:pt x="318" y="2029"/>
                  <a:pt x="0" y="2417"/>
                  <a:pt x="0" y="2417"/>
                </a:cubicBezTo>
                <a:lnTo>
                  <a:pt x="8056" y="2417"/>
                </a:lnTo>
                <a:cubicBezTo>
                  <a:pt x="7838" y="1932"/>
                  <a:pt x="7426" y="1808"/>
                  <a:pt x="7041" y="1808"/>
                </a:cubicBezTo>
                <a:cubicBezTo>
                  <a:pt x="6657" y="1808"/>
                  <a:pt x="6299" y="1930"/>
                  <a:pt x="6181" y="1941"/>
                </a:cubicBezTo>
                <a:cubicBezTo>
                  <a:pt x="6178" y="1941"/>
                  <a:pt x="6176" y="1941"/>
                  <a:pt x="6173" y="1941"/>
                </a:cubicBezTo>
                <a:cubicBezTo>
                  <a:pt x="5948" y="1941"/>
                  <a:pt x="6208" y="1148"/>
                  <a:pt x="5470" y="834"/>
                </a:cubicBezTo>
                <a:cubicBezTo>
                  <a:pt x="5329" y="775"/>
                  <a:pt x="5196" y="751"/>
                  <a:pt x="5073" y="751"/>
                </a:cubicBezTo>
                <a:cubicBezTo>
                  <a:pt x="4536" y="751"/>
                  <a:pt x="4184" y="1208"/>
                  <a:pt x="4184" y="1208"/>
                </a:cubicBezTo>
                <a:cubicBezTo>
                  <a:pt x="4184" y="1208"/>
                  <a:pt x="4001" y="1"/>
                  <a:pt x="2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6"/>
          <p:cNvSpPr txBox="1">
            <a:spLocks noGrp="1"/>
          </p:cNvSpPr>
          <p:nvPr>
            <p:ph type="subTitle" idx="1"/>
          </p:nvPr>
        </p:nvSpPr>
        <p:spPr>
          <a:xfrm>
            <a:off x="1573157" y="1619963"/>
            <a:ext cx="5748300" cy="113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b="1" dirty="0">
                <a:solidFill>
                  <a:schemeClr val="tx1"/>
                </a:solidFill>
              </a:rPr>
              <a:t>Teacher</a:t>
            </a:r>
            <a:r>
              <a:rPr lang="en-US" sz="4800" b="1" dirty="0"/>
              <a:t>  Recommendation</a:t>
            </a:r>
            <a:endParaRPr sz="4800" b="1" dirty="0"/>
          </a:p>
        </p:txBody>
      </p:sp>
      <p:sp>
        <p:nvSpPr>
          <p:cNvPr id="673" name="Google Shape;673;p46"/>
          <p:cNvSpPr/>
          <p:nvPr/>
        </p:nvSpPr>
        <p:spPr>
          <a:xfrm>
            <a:off x="7043059" y="1825438"/>
            <a:ext cx="218168" cy="218168"/>
          </a:xfrm>
          <a:custGeom>
            <a:avLst/>
            <a:gdLst/>
            <a:ahLst/>
            <a:cxnLst/>
            <a:rect l="l" t="t" r="r" b="b"/>
            <a:pathLst>
              <a:path w="1337" h="1337" extrusionOk="0">
                <a:moveTo>
                  <a:pt x="1336" y="669"/>
                </a:moveTo>
                <a:cubicBezTo>
                  <a:pt x="1336" y="1034"/>
                  <a:pt x="1046" y="1337"/>
                  <a:pt x="668" y="1337"/>
                </a:cubicBezTo>
                <a:cubicBezTo>
                  <a:pt x="303" y="1337"/>
                  <a:pt x="0" y="1034"/>
                  <a:pt x="0" y="669"/>
                </a:cubicBezTo>
                <a:cubicBezTo>
                  <a:pt x="0" y="291"/>
                  <a:pt x="303" y="1"/>
                  <a:pt x="668" y="1"/>
                </a:cubicBezTo>
                <a:cubicBezTo>
                  <a:pt x="1046" y="1"/>
                  <a:pt x="1336" y="291"/>
                  <a:pt x="1336" y="66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6"/>
          <p:cNvSpPr/>
          <p:nvPr/>
        </p:nvSpPr>
        <p:spPr>
          <a:xfrm>
            <a:off x="8351956" y="469020"/>
            <a:ext cx="144086" cy="141964"/>
          </a:xfrm>
          <a:custGeom>
            <a:avLst/>
            <a:gdLst/>
            <a:ahLst/>
            <a:cxnLst/>
            <a:rect l="l" t="t" r="r" b="b"/>
            <a:pathLst>
              <a:path w="883" h="870" extrusionOk="0">
                <a:moveTo>
                  <a:pt x="882" y="428"/>
                </a:moveTo>
                <a:cubicBezTo>
                  <a:pt x="882" y="680"/>
                  <a:pt x="693" y="869"/>
                  <a:pt x="441" y="869"/>
                </a:cubicBezTo>
                <a:cubicBezTo>
                  <a:pt x="202" y="869"/>
                  <a:pt x="0" y="680"/>
                  <a:pt x="0" y="428"/>
                </a:cubicBezTo>
                <a:cubicBezTo>
                  <a:pt x="0" y="189"/>
                  <a:pt x="202" y="0"/>
                  <a:pt x="441" y="0"/>
                </a:cubicBezTo>
                <a:cubicBezTo>
                  <a:pt x="693" y="0"/>
                  <a:pt x="882" y="189"/>
                  <a:pt x="882" y="4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6"/>
          <p:cNvSpPr/>
          <p:nvPr/>
        </p:nvSpPr>
        <p:spPr>
          <a:xfrm>
            <a:off x="1010576" y="4137852"/>
            <a:ext cx="255210" cy="255210"/>
          </a:xfrm>
          <a:custGeom>
            <a:avLst/>
            <a:gdLst/>
            <a:ahLst/>
            <a:cxnLst/>
            <a:rect l="l" t="t" r="r" b="b"/>
            <a:pathLst>
              <a:path w="1564" h="1564" extrusionOk="0">
                <a:moveTo>
                  <a:pt x="782" y="1"/>
                </a:moveTo>
                <a:cubicBezTo>
                  <a:pt x="341" y="1"/>
                  <a:pt x="1" y="353"/>
                  <a:pt x="1" y="782"/>
                </a:cubicBezTo>
                <a:cubicBezTo>
                  <a:pt x="1" y="1210"/>
                  <a:pt x="341" y="1563"/>
                  <a:pt x="782" y="1563"/>
                </a:cubicBezTo>
                <a:cubicBezTo>
                  <a:pt x="1210" y="1563"/>
                  <a:pt x="1563" y="1210"/>
                  <a:pt x="1563" y="782"/>
                </a:cubicBezTo>
                <a:cubicBezTo>
                  <a:pt x="1563" y="353"/>
                  <a:pt x="1210"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6"/>
          <p:cNvSpPr/>
          <p:nvPr/>
        </p:nvSpPr>
        <p:spPr>
          <a:xfrm>
            <a:off x="8236672" y="2936357"/>
            <a:ext cx="187328" cy="187165"/>
          </a:xfrm>
          <a:custGeom>
            <a:avLst/>
            <a:gdLst/>
            <a:ahLst/>
            <a:cxnLst/>
            <a:rect l="l" t="t" r="r" b="b"/>
            <a:pathLst>
              <a:path w="1148" h="1147" extrusionOk="0">
                <a:moveTo>
                  <a:pt x="568" y="0"/>
                </a:moveTo>
                <a:cubicBezTo>
                  <a:pt x="253" y="0"/>
                  <a:pt x="1" y="252"/>
                  <a:pt x="1" y="567"/>
                </a:cubicBezTo>
                <a:cubicBezTo>
                  <a:pt x="1" y="882"/>
                  <a:pt x="253" y="1147"/>
                  <a:pt x="568" y="1147"/>
                </a:cubicBezTo>
                <a:cubicBezTo>
                  <a:pt x="883" y="1147"/>
                  <a:pt x="1148" y="882"/>
                  <a:pt x="1148" y="567"/>
                </a:cubicBezTo>
                <a:cubicBezTo>
                  <a:pt x="1148" y="252"/>
                  <a:pt x="883"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6"/>
          <p:cNvSpPr/>
          <p:nvPr/>
        </p:nvSpPr>
        <p:spPr>
          <a:xfrm>
            <a:off x="3618146" y="4745160"/>
            <a:ext cx="94806" cy="81426"/>
          </a:xfrm>
          <a:custGeom>
            <a:avLst/>
            <a:gdLst/>
            <a:ahLst/>
            <a:cxnLst/>
            <a:rect l="l" t="t" r="r" b="b"/>
            <a:pathLst>
              <a:path w="581" h="499" extrusionOk="0">
                <a:moveTo>
                  <a:pt x="328" y="1"/>
                </a:moveTo>
                <a:cubicBezTo>
                  <a:pt x="114" y="1"/>
                  <a:pt x="1" y="265"/>
                  <a:pt x="152" y="429"/>
                </a:cubicBezTo>
                <a:cubicBezTo>
                  <a:pt x="204" y="477"/>
                  <a:pt x="266" y="498"/>
                  <a:pt x="326" y="498"/>
                </a:cubicBezTo>
                <a:cubicBezTo>
                  <a:pt x="457" y="498"/>
                  <a:pt x="580" y="399"/>
                  <a:pt x="580" y="253"/>
                </a:cubicBezTo>
                <a:cubicBezTo>
                  <a:pt x="580" y="114"/>
                  <a:pt x="467" y="1"/>
                  <a:pt x="3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6"/>
          <p:cNvSpPr/>
          <p:nvPr/>
        </p:nvSpPr>
        <p:spPr>
          <a:xfrm>
            <a:off x="1010564" y="2043601"/>
            <a:ext cx="82405" cy="82405"/>
          </a:xfrm>
          <a:custGeom>
            <a:avLst/>
            <a:gdLst/>
            <a:ahLst/>
            <a:cxnLst/>
            <a:rect l="l" t="t" r="r" b="b"/>
            <a:pathLst>
              <a:path w="505" h="505" extrusionOk="0">
                <a:moveTo>
                  <a:pt x="253" y="1"/>
                </a:moveTo>
                <a:cubicBezTo>
                  <a:pt x="114" y="1"/>
                  <a:pt x="1" y="114"/>
                  <a:pt x="1" y="253"/>
                </a:cubicBezTo>
                <a:cubicBezTo>
                  <a:pt x="1" y="391"/>
                  <a:pt x="114" y="505"/>
                  <a:pt x="253" y="505"/>
                </a:cubicBezTo>
                <a:cubicBezTo>
                  <a:pt x="391" y="505"/>
                  <a:pt x="505" y="391"/>
                  <a:pt x="505" y="253"/>
                </a:cubicBezTo>
                <a:cubicBezTo>
                  <a:pt x="505" y="114"/>
                  <a:pt x="391" y="1"/>
                  <a:pt x="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2" name="Picture 4" descr="Avoid LL.M. Recommendation Letter Mistakes! - LL.M. RoadMap">
            <a:extLst>
              <a:ext uri="{FF2B5EF4-FFF2-40B4-BE49-F238E27FC236}">
                <a16:creationId xmlns:a16="http://schemas.microsoft.com/office/drawing/2014/main" id="{45E6422A-2DB2-4B65-9771-FE616AFAE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984" y="3351111"/>
            <a:ext cx="2581275"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01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50"/>
          <p:cNvSpPr txBox="1">
            <a:spLocks noGrp="1"/>
          </p:cNvSpPr>
          <p:nvPr>
            <p:ph type="title"/>
          </p:nvPr>
        </p:nvSpPr>
        <p:spPr>
          <a:xfrm>
            <a:off x="724200" y="367700"/>
            <a:ext cx="7695600" cy="6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LORs</a:t>
            </a:r>
            <a:endParaRPr dirty="0"/>
          </a:p>
        </p:txBody>
      </p:sp>
      <p:sp>
        <p:nvSpPr>
          <p:cNvPr id="849" name="Google Shape;849;p50"/>
          <p:cNvSpPr txBox="1"/>
          <p:nvPr/>
        </p:nvSpPr>
        <p:spPr>
          <a:xfrm>
            <a:off x="883399" y="1119116"/>
            <a:ext cx="7189251" cy="3656684"/>
          </a:xfrm>
          <a:prstGeom prst="rect">
            <a:avLst/>
          </a:prstGeom>
          <a:noFill/>
          <a:ln>
            <a:noFill/>
          </a:ln>
        </p:spPr>
        <p:txBody>
          <a:bodyPr spcFirstLastPara="1" wrap="square" lIns="91425" tIns="91425" rIns="91425" bIns="91425" anchor="ctr" anchorCtr="0">
            <a:noAutofit/>
          </a:bodyPr>
          <a:lstStyle/>
          <a:p>
            <a:pPr lvl="0" algn="ctr">
              <a:spcBef>
                <a:spcPts val="320"/>
              </a:spcBef>
            </a:pPr>
            <a:r>
              <a:rPr lang="en-US" b="1" dirty="0">
                <a:solidFill>
                  <a:srgbClr val="595959"/>
                </a:solidFill>
              </a:rPr>
              <a:t> </a:t>
            </a:r>
            <a:r>
              <a:rPr lang="en-US" b="1" dirty="0">
                <a:solidFill>
                  <a:srgbClr val="F48306"/>
                </a:solidFill>
              </a:rPr>
              <a:t>Give teachers/coaches/mentors sufficient time to prepare high-quality letters of recommendation</a:t>
            </a:r>
          </a:p>
          <a:p>
            <a:pPr>
              <a:spcBef>
                <a:spcPts val="320"/>
              </a:spcBef>
            </a:pPr>
            <a:r>
              <a:rPr lang="en-US" dirty="0"/>
              <a:t>A letter of recommendation provides insight regarding the </a:t>
            </a:r>
            <a:r>
              <a:rPr lang="en-US" b="1" dirty="0"/>
              <a:t>personal qualities </a:t>
            </a:r>
            <a:r>
              <a:rPr lang="en-US" dirty="0"/>
              <a:t>and </a:t>
            </a:r>
            <a:r>
              <a:rPr lang="en-US" b="1" dirty="0"/>
              <a:t>interests of students,</a:t>
            </a:r>
            <a:r>
              <a:rPr lang="en-US" dirty="0"/>
              <a:t> as well as provides more </a:t>
            </a:r>
            <a:r>
              <a:rPr lang="en-US" b="1" dirty="0"/>
              <a:t>detail on academic performance</a:t>
            </a:r>
            <a:r>
              <a:rPr lang="en-US" dirty="0"/>
              <a:t>.</a:t>
            </a:r>
          </a:p>
          <a:p>
            <a:pPr>
              <a:spcBef>
                <a:spcPts val="320"/>
              </a:spcBef>
            </a:pPr>
            <a:endParaRPr lang="en-US" dirty="0"/>
          </a:p>
          <a:p>
            <a:pPr>
              <a:spcBef>
                <a:spcPts val="320"/>
              </a:spcBef>
            </a:pPr>
            <a:r>
              <a:rPr lang="en-US" b="1" i="1" u="sng" dirty="0">
                <a:solidFill>
                  <a:srgbClr val="0070C0"/>
                </a:solidFill>
                <a:effectLst>
                  <a:outerShdw blurRad="38100" dist="38100" dir="2700000" algn="tl">
                    <a:srgbClr val="000000">
                      <a:alpha val="43137"/>
                    </a:srgbClr>
                  </a:outerShdw>
                </a:effectLst>
              </a:rPr>
              <a:t>Mentors</a:t>
            </a:r>
            <a:r>
              <a:rPr lang="en-US" dirty="0"/>
              <a:t>: Letters of recommendations play a pivotal role in the admission process. As a supplement to a student’s test scores, GPA, course rigor and personal statement, </a:t>
            </a:r>
            <a:r>
              <a:rPr lang="en-US" b="1" dirty="0"/>
              <a:t>a strong recommendation letter can elevate a student’s likelihood of admission</a:t>
            </a:r>
          </a:p>
          <a:p>
            <a:pPr lvl="0" algn="ctr">
              <a:spcBef>
                <a:spcPts val="320"/>
              </a:spcBef>
            </a:pPr>
            <a:r>
              <a:rPr lang="en-US" b="1" dirty="0">
                <a:solidFill>
                  <a:srgbClr val="F48306"/>
                </a:solidFill>
              </a:rPr>
              <a:t>Suggestions:</a:t>
            </a:r>
            <a:endParaRPr lang="en-US" dirty="0">
              <a:solidFill>
                <a:srgbClr val="F48306"/>
              </a:solidFill>
            </a:endParaRPr>
          </a:p>
          <a:p>
            <a:pPr marL="457200" lvl="0" indent="-330200">
              <a:spcBef>
                <a:spcPts val="320"/>
              </a:spcBef>
              <a:buSzPts val="1600"/>
              <a:buChar char="-"/>
            </a:pPr>
            <a:r>
              <a:rPr lang="en-US" b="1" u="sng" dirty="0">
                <a:solidFill>
                  <a:srgbClr val="0070C0"/>
                </a:solidFill>
                <a:effectLst>
                  <a:outerShdw blurRad="38100" dist="38100" dir="2700000" algn="tl">
                    <a:srgbClr val="000000">
                      <a:alpha val="43137"/>
                    </a:srgbClr>
                  </a:outerShdw>
                </a:effectLst>
              </a:rPr>
              <a:t>Seniors: </a:t>
            </a:r>
            <a:r>
              <a:rPr lang="en-US" dirty="0"/>
              <a:t>Reach out to your teachers and ask if they will be willing to write you a LOR</a:t>
            </a:r>
          </a:p>
          <a:p>
            <a:pPr marL="457200" lvl="0" indent="-330200">
              <a:spcBef>
                <a:spcPts val="320"/>
              </a:spcBef>
              <a:buSzPts val="1600"/>
              <a:buChar char="-"/>
            </a:pPr>
            <a:r>
              <a:rPr lang="en-US" dirty="0"/>
              <a:t>Give your teachers at least 3 weeks notice </a:t>
            </a:r>
          </a:p>
          <a:p>
            <a:pPr marL="457200" lvl="0" indent="-330200">
              <a:spcBef>
                <a:spcPts val="320"/>
              </a:spcBef>
              <a:buSzPts val="1600"/>
              <a:buChar char="-"/>
            </a:pPr>
            <a:endParaRPr lang="en-US" dirty="0"/>
          </a:p>
          <a:p>
            <a:pPr>
              <a:spcBef>
                <a:spcPts val="320"/>
              </a:spcBef>
            </a:pPr>
            <a:endParaRPr lang="en-US" b="1" dirty="0"/>
          </a:p>
          <a:p>
            <a:pPr lvl="0">
              <a:spcBef>
                <a:spcPts val="320"/>
              </a:spcBef>
            </a:pPr>
            <a:endParaRPr lang="en-US" dirty="0"/>
          </a:p>
        </p:txBody>
      </p:sp>
      <p:sp>
        <p:nvSpPr>
          <p:cNvPr id="2" name="Star: 5 Points 1">
            <a:extLst>
              <a:ext uri="{FF2B5EF4-FFF2-40B4-BE49-F238E27FC236}">
                <a16:creationId xmlns:a16="http://schemas.microsoft.com/office/drawing/2014/main" id="{98DAE4D2-6D65-45C7-AA3B-D939EF8856DD}"/>
              </a:ext>
            </a:extLst>
          </p:cNvPr>
          <p:cNvSpPr/>
          <p:nvPr/>
        </p:nvSpPr>
        <p:spPr>
          <a:xfrm>
            <a:off x="743509" y="999698"/>
            <a:ext cx="279779" cy="238836"/>
          </a:xfrm>
          <a:prstGeom prst="star5">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Star: 5 Points 39">
            <a:extLst>
              <a:ext uri="{FF2B5EF4-FFF2-40B4-BE49-F238E27FC236}">
                <a16:creationId xmlns:a16="http://schemas.microsoft.com/office/drawing/2014/main" id="{D7947D9B-E310-4A5F-927C-F57AD4361B0E}"/>
              </a:ext>
            </a:extLst>
          </p:cNvPr>
          <p:cNvSpPr/>
          <p:nvPr/>
        </p:nvSpPr>
        <p:spPr>
          <a:xfrm>
            <a:off x="8072650" y="999698"/>
            <a:ext cx="279779" cy="238836"/>
          </a:xfrm>
          <a:prstGeom prst="star5">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theme/theme1.xml><?xml version="1.0" encoding="utf-8"?>
<a:theme xmlns:a="http://schemas.openxmlformats.org/drawingml/2006/main" name="Critical Thinking Lesson by Slidego">
  <a:themeElements>
    <a:clrScheme name="Simple Light">
      <a:dk1>
        <a:srgbClr val="4166B7"/>
      </a:dk1>
      <a:lt1>
        <a:srgbClr val="FFFFFF"/>
      </a:lt1>
      <a:dk2>
        <a:srgbClr val="595959"/>
      </a:dk2>
      <a:lt2>
        <a:srgbClr val="EEEEEE"/>
      </a:lt2>
      <a:accent1>
        <a:srgbClr val="FA8152"/>
      </a:accent1>
      <a:accent2>
        <a:srgbClr val="F0CF36"/>
      </a:accent2>
      <a:accent3>
        <a:srgbClr val="4166B7"/>
      </a:accent3>
      <a:accent4>
        <a:srgbClr val="FA8152"/>
      </a:accent4>
      <a:accent5>
        <a:srgbClr val="F0CF36"/>
      </a:accent5>
      <a:accent6>
        <a:srgbClr val="4166B7"/>
      </a:accent6>
      <a:hlink>
        <a:srgbClr val="4166B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1848</TotalTime>
  <Words>1855</Words>
  <Application>Microsoft Office PowerPoint</Application>
  <PresentationFormat>On-screen Show (16:9)</PresentationFormat>
  <Paragraphs>219</Paragraphs>
  <Slides>32</Slides>
  <Notes>24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Fira Sans Extra Condensed Medium</vt:lpstr>
      <vt:lpstr>Roboto Slab Light</vt:lpstr>
      <vt:lpstr>Fredoka One</vt:lpstr>
      <vt:lpstr>Helvetica Neue</vt:lpstr>
      <vt:lpstr>Noto Sans Symbols</vt:lpstr>
      <vt:lpstr>Times New Roman</vt:lpstr>
      <vt:lpstr>Wingdings</vt:lpstr>
      <vt:lpstr>Arial</vt:lpstr>
      <vt:lpstr>Roboto Condensed Light</vt:lpstr>
      <vt:lpstr>Bebas Neue</vt:lpstr>
      <vt:lpstr>Helvetica</vt:lpstr>
      <vt:lpstr>Open Sans</vt:lpstr>
      <vt:lpstr>Critical Thinking Lesson by Slidego</vt:lpstr>
      <vt:lpstr>College Planning </vt:lpstr>
      <vt:lpstr>Agenda  </vt:lpstr>
      <vt:lpstr>Recommended Senior Fall Priorities Calendar </vt:lpstr>
      <vt:lpstr>PowerPoint Presentation</vt:lpstr>
      <vt:lpstr>PowerPoint Presentation</vt:lpstr>
      <vt:lpstr>Personal Statement</vt:lpstr>
      <vt:lpstr>Common App Essay Prompts</vt:lpstr>
      <vt:lpstr>PowerPoint Presentation</vt:lpstr>
      <vt:lpstr>LORs</vt:lpstr>
      <vt:lpstr>Which teachers do I ask to write my LOR?</vt:lpstr>
      <vt:lpstr>Letters of Recommendation</vt:lpstr>
      <vt:lpstr>Timeline for Juniors’  LORs</vt:lpstr>
      <vt:lpstr>PowerPoint Presentation</vt:lpstr>
      <vt:lpstr>College List Development</vt:lpstr>
      <vt:lpstr>How many schools should I apply to?</vt:lpstr>
      <vt:lpstr>Activity Tracker</vt:lpstr>
      <vt:lpstr>Why create an Activity Tracker</vt:lpstr>
      <vt:lpstr>Suggestions</vt:lpstr>
      <vt:lpstr>FAFSA</vt:lpstr>
      <vt:lpstr>What Will You Need…</vt:lpstr>
      <vt:lpstr>Federal Aid Programs</vt:lpstr>
      <vt:lpstr>PowerPoint Presentation</vt:lpstr>
      <vt:lpstr>Continuation…</vt:lpstr>
      <vt:lpstr>Federal Aid Estimator</vt:lpstr>
      <vt:lpstr>Net Price Calculator</vt:lpstr>
      <vt:lpstr>HESAA</vt:lpstr>
      <vt:lpstr>How to Apply for State Aid</vt:lpstr>
      <vt:lpstr>NJFAMS Login</vt:lpstr>
      <vt:lpstr>NJ FAMS</vt:lpstr>
      <vt:lpstr>Example of Email Sent to Students</vt:lpstr>
      <vt:lpstr>College Choice on NJ FAMS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Planning</dc:title>
  <dc:creator>Erika Rios</dc:creator>
  <cp:lastModifiedBy>Erika Rios</cp:lastModifiedBy>
  <cp:revision>31</cp:revision>
  <dcterms:modified xsi:type="dcterms:W3CDTF">2021-11-09T17:29:51Z</dcterms:modified>
</cp:coreProperties>
</file>