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3"/>
  </p:normalViewPr>
  <p:slideViewPr>
    <p:cSldViewPr snapToGrid="0" snapToObjects="1">
      <p:cViewPr varScale="1">
        <p:scale>
          <a:sx n="122" d="100"/>
          <a:sy n="122" d="100"/>
        </p:scale>
        <p:origin x="2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089C1-D2F1-E649-AFE1-651C6CE69EB2}" type="datetimeFigureOut">
              <a:rPr lang="en-US" smtClean="0"/>
              <a:t>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4752F-C66D-1A47-9B5B-4B548D35E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0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52F-C66D-1A47-9B5B-4B548D35E4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8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F6B-216E-364A-B37C-965636E5A4BF}" type="datetime1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D88F-4532-3548-A097-B559FC299F73}" type="datetime1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76B0-294A-614F-AEFE-AE0EFB60FF09}" type="datetime1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4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0ED9-D67B-684D-95AC-6AF512E86BAE}" type="datetime1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2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3BB6-609B-4245-A47E-E4FC1446A137}" type="datetime1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A8F5-C3AA-EE47-A303-1107651BB1CF}" type="datetime1">
              <a:rPr lang="en-US" smtClean="0"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F36-26CE-E046-91B9-D5153A0E67E1}" type="datetime1">
              <a:rPr lang="en-US" smtClean="0"/>
              <a:t>1/7/19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4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0364-94B6-EE43-A84B-FCC44D79E35B}" type="datetime1">
              <a:rPr lang="en-US" smtClean="0"/>
              <a:t>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3E05-5A5C-EE41-B201-1773805AD4FC}" type="datetime1">
              <a:rPr lang="en-US" smtClean="0"/>
              <a:t>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3F7-4432-E34A-BAF7-323426815965}" type="datetime1">
              <a:rPr lang="en-US" smtClean="0"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7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A804-EF24-614E-84E4-86435009C2E4}" type="datetime1">
              <a:rPr lang="en-US" smtClean="0"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9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268B-27A8-DC4B-A359-CFA65CA83095}" type="datetime1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2E053-8DDF-BA4F-A9FC-BFECD9D4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9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788277"/>
            <a:ext cx="8450317" cy="92491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 </a:t>
            </a:r>
            <a:br>
              <a:rPr lang="en-US" sz="31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900" b="1" dirty="0" smtClean="0">
                <a:effectLst/>
              </a:rPr>
              <a:t/>
            </a:r>
            <a:br>
              <a:rPr lang="en-US" sz="4900" b="1" dirty="0" smtClean="0">
                <a:effectLst/>
              </a:rPr>
            </a:br>
            <a:r>
              <a:rPr lang="en-US" sz="4900" dirty="0" smtClean="0">
                <a:effectLst/>
              </a:rPr>
              <a:t/>
            </a:r>
            <a:br>
              <a:rPr lang="en-US" sz="4900" dirty="0" smtClean="0">
                <a:effectLst/>
              </a:rPr>
            </a:br>
            <a:r>
              <a:rPr lang="en-US" sz="4900" b="1" dirty="0" smtClean="0"/>
              <a:t> Understanding the </a:t>
            </a:r>
            <a:r>
              <a:rPr lang="en-US" sz="4900" b="1" dirty="0" err="1" smtClean="0"/>
              <a:t>iGeneration</a:t>
            </a:r>
            <a:r>
              <a:rPr lang="en-US" sz="4900" b="1" dirty="0" smtClean="0"/>
              <a:t> 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8690" y="1713186"/>
            <a:ext cx="9711558" cy="4624552"/>
          </a:xfrm>
        </p:spPr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Too young to remember a world without problems (economic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crashes, failed wars, obsession with terrorism) 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Highly competitive </a:t>
            </a:r>
            <a:endParaRPr lang="en-US" dirty="0"/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Take in information instantaneously but can lose interest quickly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Live life in fear of missing out (FOMO)</a:t>
            </a:r>
            <a:endParaRPr lang="en-US" dirty="0"/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View online personas and branding differently than </a:t>
            </a:r>
            <a:r>
              <a:rPr lang="en-US" dirty="0" err="1" smtClean="0"/>
              <a:t>Millennials</a:t>
            </a:r>
            <a:endParaRPr lang="en-US" dirty="0"/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Demographic shifts have yielded shifts in attitude, culture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/>
              <a:t>and social issues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5320664"/>
            <a:ext cx="1166649" cy="120780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08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Characteristics of the </a:t>
            </a:r>
            <a:r>
              <a:rPr lang="en-US" b="1" dirty="0" err="1" smtClean="0"/>
              <a:t>iGeneration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Conscientious and mindful of the future.</a:t>
            </a:r>
          </a:p>
          <a:p>
            <a:r>
              <a:rPr lang="en-US" dirty="0" err="1" smtClean="0"/>
              <a:t>Hardworkers</a:t>
            </a:r>
            <a:r>
              <a:rPr lang="en-US" dirty="0" smtClean="0"/>
              <a:t> and efficient multi-</a:t>
            </a:r>
            <a:r>
              <a:rPr lang="en-US" dirty="0" err="1" smtClean="0"/>
              <a:t>taskers</a:t>
            </a:r>
            <a:endParaRPr lang="en-US" dirty="0" smtClean="0"/>
          </a:p>
          <a:p>
            <a:r>
              <a:rPr lang="en-US" dirty="0" smtClean="0"/>
              <a:t>A bit anxious and hyperaware</a:t>
            </a:r>
          </a:p>
          <a:p>
            <a:r>
              <a:rPr lang="en-US" dirty="0" smtClean="0"/>
              <a:t>Compassionate</a:t>
            </a:r>
          </a:p>
          <a:p>
            <a:r>
              <a:rPr lang="en-US" dirty="0" smtClean="0"/>
              <a:t>Mature and in control </a:t>
            </a:r>
          </a:p>
          <a:p>
            <a:r>
              <a:rPr lang="en-US" dirty="0" smtClean="0"/>
              <a:t>Entrepreneurial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5320664"/>
            <a:ext cx="1166649" cy="120780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iGeneration</a:t>
            </a:r>
            <a:r>
              <a:rPr lang="en-US" b="1" dirty="0" smtClean="0"/>
              <a:t> Values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666"/>
            <a:ext cx="10515600" cy="4351338"/>
          </a:xfrm>
        </p:spPr>
        <p:txBody>
          <a:bodyPr/>
          <a:lstStyle/>
          <a:p>
            <a:r>
              <a:rPr lang="en-US" dirty="0" smtClean="0"/>
              <a:t>Long for success and job stability</a:t>
            </a:r>
          </a:p>
          <a:p>
            <a:r>
              <a:rPr lang="en-US" dirty="0" smtClean="0"/>
              <a:t>Inclusion and equality as necessities</a:t>
            </a:r>
          </a:p>
          <a:p>
            <a:r>
              <a:rPr lang="en-US" dirty="0" smtClean="0"/>
              <a:t>Merit of ideas/voice being heard</a:t>
            </a:r>
          </a:p>
          <a:p>
            <a:r>
              <a:rPr lang="en-US" dirty="0" smtClean="0"/>
              <a:t>Flexibility and work life balance</a:t>
            </a:r>
          </a:p>
          <a:p>
            <a:r>
              <a:rPr lang="en-US" dirty="0" smtClean="0"/>
              <a:t>Accumulating rewarding experience</a:t>
            </a:r>
          </a:p>
          <a:p>
            <a:r>
              <a:rPr lang="en-US" dirty="0" smtClean="0"/>
              <a:t>Growth opportunity</a:t>
            </a:r>
          </a:p>
          <a:p>
            <a:r>
              <a:rPr lang="en-US" dirty="0" smtClean="0"/>
              <a:t>Meaningful connections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916" y="5331174"/>
            <a:ext cx="1166649" cy="120780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content taken from presentation by Patrick Fennell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on Developing a Strong Relationship with your </a:t>
            </a:r>
            <a:r>
              <a:rPr lang="en-US" dirty="0" err="1" smtClean="0"/>
              <a:t>iGeneration</a:t>
            </a:r>
            <a:r>
              <a:rPr lang="en-US" dirty="0" smtClean="0"/>
              <a:t> Mentee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the present when you are with your student.</a:t>
            </a:r>
          </a:p>
          <a:p>
            <a:r>
              <a:rPr lang="en-US" dirty="0" smtClean="0"/>
              <a:t>Teach emotional intelligence.</a:t>
            </a:r>
          </a:p>
          <a:p>
            <a:r>
              <a:rPr lang="en-US" dirty="0" smtClean="0"/>
              <a:t>Provide space for critical thinking and problem solving.</a:t>
            </a:r>
          </a:p>
          <a:p>
            <a:r>
              <a:rPr lang="en-US" dirty="0" smtClean="0"/>
              <a:t>Develop relationship and communication skills.</a:t>
            </a:r>
          </a:p>
          <a:p>
            <a:r>
              <a:rPr lang="en-US" dirty="0" smtClean="0"/>
              <a:t>Mentoring and coach to provide career development/support/ through 1 on </a:t>
            </a:r>
            <a:r>
              <a:rPr lang="en-US" smtClean="0"/>
              <a:t>1 engagement.</a:t>
            </a:r>
            <a:endParaRPr lang="en-US" dirty="0" smtClean="0"/>
          </a:p>
          <a:p>
            <a:r>
              <a:rPr lang="en-US" dirty="0" smtClean="0"/>
              <a:t>Ask questions and show genuine interest in their opinion.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taken from presentation by Patrick Fennell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916" y="5331174"/>
            <a:ext cx="1166649" cy="120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160</Words>
  <Application>Microsoft Macintosh PowerPoint</Application>
  <PresentationFormat>Widescreen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            Understanding the iGeneration </vt:lpstr>
      <vt:lpstr>Characteristics of the iGeneration </vt:lpstr>
      <vt:lpstr>iGeneration Values</vt:lpstr>
      <vt:lpstr>Tips on Developing a Strong Relationship with your iGeneration Mentee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Understanding the iGeneration   </dc:title>
  <dc:creator>Microsoft Office User</dc:creator>
  <cp:lastModifiedBy>Microsoft Office User</cp:lastModifiedBy>
  <cp:revision>3</cp:revision>
  <dcterms:created xsi:type="dcterms:W3CDTF">2019-01-07T18:42:38Z</dcterms:created>
  <dcterms:modified xsi:type="dcterms:W3CDTF">2019-01-07T19:05:21Z</dcterms:modified>
</cp:coreProperties>
</file>